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6"/>
  </p:notesMasterIdLst>
  <p:sldIdLst>
    <p:sldId id="256" r:id="rId3"/>
    <p:sldId id="257" r:id="rId4"/>
    <p:sldId id="43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Lst>
  <p:sldSz cx="11036300" cy="10158413"/>
  <p:notesSz cx="6858000" cy="9144000"/>
  <p:embeddedFontLst>
    <p:embeddedFont>
      <p:font typeface="Calibri" pitchFamily="34" charset="0"/>
      <p:regular r:id="rId187"/>
      <p:bold r:id="rId188"/>
      <p:italic r:id="rId189"/>
      <p:boldItalic r:id="rId190"/>
    </p:embeddedFont>
  </p:embeddedFontLst>
  <p:defaultTextStyle>
    <a:defPPr>
      <a:defRPr lang="en-US"/>
    </a:defPPr>
    <a:lvl1pPr marL="0" algn="l" defTabSz="964692" rtl="0" eaLnBrk="1" latinLnBrk="0" hangingPunct="1">
      <a:defRPr sz="1900" kern="1200">
        <a:solidFill>
          <a:schemeClr val="tx1"/>
        </a:solidFill>
        <a:latin typeface="+mn-lt"/>
        <a:ea typeface="+mn-ea"/>
        <a:cs typeface="+mn-cs"/>
      </a:defRPr>
    </a:lvl1pPr>
    <a:lvl2pPr marL="482346" algn="l" defTabSz="964692" rtl="0" eaLnBrk="1" latinLnBrk="0" hangingPunct="1">
      <a:defRPr sz="1900" kern="1200">
        <a:solidFill>
          <a:schemeClr val="tx1"/>
        </a:solidFill>
        <a:latin typeface="+mn-lt"/>
        <a:ea typeface="+mn-ea"/>
        <a:cs typeface="+mn-cs"/>
      </a:defRPr>
    </a:lvl2pPr>
    <a:lvl3pPr marL="964692" algn="l" defTabSz="964692" rtl="0" eaLnBrk="1" latinLnBrk="0" hangingPunct="1">
      <a:defRPr sz="1900" kern="1200">
        <a:solidFill>
          <a:schemeClr val="tx1"/>
        </a:solidFill>
        <a:latin typeface="+mn-lt"/>
        <a:ea typeface="+mn-ea"/>
        <a:cs typeface="+mn-cs"/>
      </a:defRPr>
    </a:lvl3pPr>
    <a:lvl4pPr marL="1447038" algn="l" defTabSz="964692" rtl="0" eaLnBrk="1" latinLnBrk="0" hangingPunct="1">
      <a:defRPr sz="1900" kern="1200">
        <a:solidFill>
          <a:schemeClr val="tx1"/>
        </a:solidFill>
        <a:latin typeface="+mn-lt"/>
        <a:ea typeface="+mn-ea"/>
        <a:cs typeface="+mn-cs"/>
      </a:defRPr>
    </a:lvl4pPr>
    <a:lvl5pPr marL="1929384" algn="l" defTabSz="964692" rtl="0" eaLnBrk="1" latinLnBrk="0" hangingPunct="1">
      <a:defRPr sz="1900" kern="1200">
        <a:solidFill>
          <a:schemeClr val="tx1"/>
        </a:solidFill>
        <a:latin typeface="+mn-lt"/>
        <a:ea typeface="+mn-ea"/>
        <a:cs typeface="+mn-cs"/>
      </a:defRPr>
    </a:lvl5pPr>
    <a:lvl6pPr marL="2411730" algn="l" defTabSz="964692" rtl="0" eaLnBrk="1" latinLnBrk="0" hangingPunct="1">
      <a:defRPr sz="1900" kern="1200">
        <a:solidFill>
          <a:schemeClr val="tx1"/>
        </a:solidFill>
        <a:latin typeface="+mn-lt"/>
        <a:ea typeface="+mn-ea"/>
        <a:cs typeface="+mn-cs"/>
      </a:defRPr>
    </a:lvl6pPr>
    <a:lvl7pPr marL="2894076" algn="l" defTabSz="964692" rtl="0" eaLnBrk="1" latinLnBrk="0" hangingPunct="1">
      <a:defRPr sz="1900" kern="1200">
        <a:solidFill>
          <a:schemeClr val="tx1"/>
        </a:solidFill>
        <a:latin typeface="+mn-lt"/>
        <a:ea typeface="+mn-ea"/>
        <a:cs typeface="+mn-cs"/>
      </a:defRPr>
    </a:lvl7pPr>
    <a:lvl8pPr marL="3376422" algn="l" defTabSz="964692" rtl="0" eaLnBrk="1" latinLnBrk="0" hangingPunct="1">
      <a:defRPr sz="1900" kern="1200">
        <a:solidFill>
          <a:schemeClr val="tx1"/>
        </a:solidFill>
        <a:latin typeface="+mn-lt"/>
        <a:ea typeface="+mn-ea"/>
        <a:cs typeface="+mn-cs"/>
      </a:defRPr>
    </a:lvl8pPr>
    <a:lvl9pPr marL="3858768" algn="l" defTabSz="96469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93635" autoAdjust="0"/>
  </p:normalViewPr>
  <p:slideViewPr>
    <p:cSldViewPr>
      <p:cViewPr varScale="1">
        <p:scale>
          <a:sx n="49" d="100"/>
          <a:sy n="49" d="100"/>
        </p:scale>
        <p:origin x="-948" y="-108"/>
      </p:cViewPr>
      <p:guideLst>
        <p:guide orient="horz" pos="3200"/>
        <p:guide pos="347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font" Target="fonts/font3.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font" Target="fonts/font4.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B4D20-254E-41F3-9472-488C367EE6EB}" type="datetimeFigureOut">
              <a:rPr lang="en-US" smtClean="0"/>
              <a:pPr/>
              <a:t>7/9/2013</a:t>
            </a:fld>
            <a:endParaRPr lang="en-US"/>
          </a:p>
        </p:txBody>
      </p:sp>
      <p:sp>
        <p:nvSpPr>
          <p:cNvPr id="4" name="Slide Image Placeholder 3"/>
          <p:cNvSpPr>
            <a:spLocks noGrp="1" noRot="1" noChangeAspect="1"/>
          </p:cNvSpPr>
          <p:nvPr>
            <p:ph type="sldImg" idx="2"/>
          </p:nvPr>
        </p:nvSpPr>
        <p:spPr>
          <a:xfrm>
            <a:off x="1566863" y="685800"/>
            <a:ext cx="3724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4A585-A086-4736-9B7E-D581705D1478}" type="slidenum">
              <a:rPr lang="en-US" smtClean="0"/>
              <a:pPr/>
              <a:t>‹#›</a:t>
            </a:fld>
            <a:endParaRPr lang="en-US"/>
          </a:p>
        </p:txBody>
      </p:sp>
    </p:spTree>
    <p:extLst>
      <p:ext uri="{BB962C8B-B14F-4D97-AF65-F5344CB8AC3E}">
        <p14:creationId xmlns:p14="http://schemas.microsoft.com/office/powerpoint/2010/main" xmlns="" val="1295527008"/>
      </p:ext>
    </p:extLst>
  </p:cSld>
  <p:clrMap bg1="lt1" tx1="dk1" bg2="lt2" tx2="dk2" accent1="accent1" accent2="accent2" accent3="accent3" accent4="accent4" accent5="accent5" accent6="accent6" hlink="hlink" folHlink="folHlink"/>
  <p:notesStyle>
    <a:lvl1pPr marL="0" algn="l" defTabSz="964692" rtl="0" eaLnBrk="1" latinLnBrk="0" hangingPunct="1">
      <a:defRPr sz="1300" kern="1200">
        <a:solidFill>
          <a:schemeClr val="tx1"/>
        </a:solidFill>
        <a:latin typeface="+mn-lt"/>
        <a:ea typeface="+mn-ea"/>
        <a:cs typeface="+mn-cs"/>
      </a:defRPr>
    </a:lvl1pPr>
    <a:lvl2pPr marL="482346" algn="l" defTabSz="964692" rtl="0" eaLnBrk="1" latinLnBrk="0" hangingPunct="1">
      <a:defRPr sz="1300" kern="1200">
        <a:solidFill>
          <a:schemeClr val="tx1"/>
        </a:solidFill>
        <a:latin typeface="+mn-lt"/>
        <a:ea typeface="+mn-ea"/>
        <a:cs typeface="+mn-cs"/>
      </a:defRPr>
    </a:lvl2pPr>
    <a:lvl3pPr marL="964692" algn="l" defTabSz="964692" rtl="0" eaLnBrk="1" latinLnBrk="0" hangingPunct="1">
      <a:defRPr sz="1300" kern="1200">
        <a:solidFill>
          <a:schemeClr val="tx1"/>
        </a:solidFill>
        <a:latin typeface="+mn-lt"/>
        <a:ea typeface="+mn-ea"/>
        <a:cs typeface="+mn-cs"/>
      </a:defRPr>
    </a:lvl3pPr>
    <a:lvl4pPr marL="1447038" algn="l" defTabSz="964692" rtl="0" eaLnBrk="1" latinLnBrk="0" hangingPunct="1">
      <a:defRPr sz="1300" kern="1200">
        <a:solidFill>
          <a:schemeClr val="tx1"/>
        </a:solidFill>
        <a:latin typeface="+mn-lt"/>
        <a:ea typeface="+mn-ea"/>
        <a:cs typeface="+mn-cs"/>
      </a:defRPr>
    </a:lvl4pPr>
    <a:lvl5pPr marL="1929384" algn="l" defTabSz="964692" rtl="0" eaLnBrk="1" latinLnBrk="0" hangingPunct="1">
      <a:defRPr sz="1300" kern="1200">
        <a:solidFill>
          <a:schemeClr val="tx1"/>
        </a:solidFill>
        <a:latin typeface="+mn-lt"/>
        <a:ea typeface="+mn-ea"/>
        <a:cs typeface="+mn-cs"/>
      </a:defRPr>
    </a:lvl5pPr>
    <a:lvl6pPr marL="2411730" algn="l" defTabSz="964692" rtl="0" eaLnBrk="1" latinLnBrk="0" hangingPunct="1">
      <a:defRPr sz="1300" kern="1200">
        <a:solidFill>
          <a:schemeClr val="tx1"/>
        </a:solidFill>
        <a:latin typeface="+mn-lt"/>
        <a:ea typeface="+mn-ea"/>
        <a:cs typeface="+mn-cs"/>
      </a:defRPr>
    </a:lvl6pPr>
    <a:lvl7pPr marL="2894076" algn="l" defTabSz="964692" rtl="0" eaLnBrk="1" latinLnBrk="0" hangingPunct="1">
      <a:defRPr sz="1300" kern="1200">
        <a:solidFill>
          <a:schemeClr val="tx1"/>
        </a:solidFill>
        <a:latin typeface="+mn-lt"/>
        <a:ea typeface="+mn-ea"/>
        <a:cs typeface="+mn-cs"/>
      </a:defRPr>
    </a:lvl7pPr>
    <a:lvl8pPr marL="3376422" algn="l" defTabSz="964692" rtl="0" eaLnBrk="1" latinLnBrk="0" hangingPunct="1">
      <a:defRPr sz="1300" kern="1200">
        <a:solidFill>
          <a:schemeClr val="tx1"/>
        </a:solidFill>
        <a:latin typeface="+mn-lt"/>
        <a:ea typeface="+mn-ea"/>
        <a:cs typeface="+mn-cs"/>
      </a:defRPr>
    </a:lvl8pPr>
    <a:lvl9pPr marL="3858768" algn="l" defTabSz="9646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Definition: </a:t>
            </a:r>
            <a:r>
              <a:rPr lang="en-US" sz="2000" b="0" dirty="0" smtClean="0">
                <a:solidFill>
                  <a:srgbClr val="0000FF"/>
                </a:solidFill>
                <a:latin typeface="Arial" pitchFamily="34" charset="0"/>
                <a:cs typeface="Arial" pitchFamily="34" charset="0"/>
              </a:rPr>
              <a:t>Ratio - A comparison of two numbers by division</a:t>
            </a:r>
          </a:p>
        </p:txBody>
      </p:sp>
      <p:sp>
        <p:nvSpPr>
          <p:cNvPr id="4" name="Slide Number Placeholder 3"/>
          <p:cNvSpPr>
            <a:spLocks noGrp="1"/>
          </p:cNvSpPr>
          <p:nvPr>
            <p:ph type="sldNum" sz="quarter" idx="10"/>
          </p:nvPr>
        </p:nvSpPr>
        <p:spPr/>
        <p:txBody>
          <a:bodyPr/>
          <a:lstStyle/>
          <a:p>
            <a:fld id="{6C44A585-A086-4736-9B7E-D581705D1478}" type="slidenum">
              <a:rPr lang="en-US" smtClean="0"/>
              <a:pPr/>
              <a:t>6</a:t>
            </a:fld>
            <a:endParaRPr lang="en-US"/>
          </a:p>
        </p:txBody>
      </p:sp>
    </p:spTree>
    <p:extLst>
      <p:ext uri="{BB962C8B-B14F-4D97-AF65-F5344CB8AC3E}">
        <p14:creationId xmlns:p14="http://schemas.microsoft.com/office/powerpoint/2010/main" xmlns="" val="4094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27</a:t>
            </a:fld>
            <a:endParaRPr lang="en-US"/>
          </a:p>
        </p:txBody>
      </p:sp>
    </p:spTree>
    <p:extLst>
      <p:ext uri="{BB962C8B-B14F-4D97-AF65-F5344CB8AC3E}">
        <p14:creationId xmlns:p14="http://schemas.microsoft.com/office/powerpoint/2010/main" xmlns="" val="12948673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135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172</a:t>
            </a:fld>
            <a:endParaRPr lang="en-US"/>
          </a:p>
        </p:txBody>
      </p:sp>
    </p:spTree>
    <p:extLst>
      <p:ext uri="{BB962C8B-B14F-4D97-AF65-F5344CB8AC3E}">
        <p14:creationId xmlns:p14="http://schemas.microsoft.com/office/powerpoint/2010/main" xmlns="" val="32986588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224</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173</a:t>
            </a:fld>
            <a:endParaRPr lang="en-US"/>
          </a:p>
        </p:txBody>
      </p:sp>
    </p:spTree>
    <p:extLst>
      <p:ext uri="{BB962C8B-B14F-4D97-AF65-F5344CB8AC3E}">
        <p14:creationId xmlns:p14="http://schemas.microsoft.com/office/powerpoint/2010/main" xmlns="" val="17245978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105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174</a:t>
            </a:fld>
            <a:endParaRPr lang="en-US"/>
          </a:p>
        </p:txBody>
      </p:sp>
    </p:spTree>
    <p:extLst>
      <p:ext uri="{BB962C8B-B14F-4D97-AF65-F5344CB8AC3E}">
        <p14:creationId xmlns:p14="http://schemas.microsoft.com/office/powerpoint/2010/main" xmlns="" val="9549909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179</a:t>
            </a:fld>
            <a:endParaRPr lang="en-US"/>
          </a:p>
        </p:txBody>
      </p:sp>
    </p:spTree>
    <p:extLst>
      <p:ext uri="{BB962C8B-B14F-4D97-AF65-F5344CB8AC3E}">
        <p14:creationId xmlns:p14="http://schemas.microsoft.com/office/powerpoint/2010/main" xmlns="" val="37588244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180</a:t>
            </a:fld>
            <a:endParaRPr lang="en-US"/>
          </a:p>
        </p:txBody>
      </p:sp>
    </p:spTree>
    <p:extLst>
      <p:ext uri="{BB962C8B-B14F-4D97-AF65-F5344CB8AC3E}">
        <p14:creationId xmlns:p14="http://schemas.microsoft.com/office/powerpoint/2010/main" xmlns="" val="13977716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181</a:t>
            </a:fld>
            <a:endParaRPr lang="en-US"/>
          </a:p>
        </p:txBody>
      </p:sp>
    </p:spTree>
    <p:extLst>
      <p:ext uri="{BB962C8B-B14F-4D97-AF65-F5344CB8AC3E}">
        <p14:creationId xmlns:p14="http://schemas.microsoft.com/office/powerpoint/2010/main" xmlns="" val="34986830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182</a:t>
            </a:fld>
            <a:endParaRPr lang="en-US"/>
          </a:p>
        </p:txBody>
      </p:sp>
    </p:spTree>
    <p:extLst>
      <p:ext uri="{BB962C8B-B14F-4D97-AF65-F5344CB8AC3E}">
        <p14:creationId xmlns:p14="http://schemas.microsoft.com/office/powerpoint/2010/main" xmlns="" val="403160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28</a:t>
            </a:fld>
            <a:endParaRPr lang="en-US"/>
          </a:p>
        </p:txBody>
      </p:sp>
    </p:spTree>
    <p:extLst>
      <p:ext uri="{BB962C8B-B14F-4D97-AF65-F5344CB8AC3E}">
        <p14:creationId xmlns:p14="http://schemas.microsoft.com/office/powerpoint/2010/main" xmlns="" val="105856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29</a:t>
            </a:fld>
            <a:endParaRPr lang="en-US"/>
          </a:p>
        </p:txBody>
      </p:sp>
    </p:spTree>
    <p:extLst>
      <p:ext uri="{BB962C8B-B14F-4D97-AF65-F5344CB8AC3E}">
        <p14:creationId xmlns:p14="http://schemas.microsoft.com/office/powerpoint/2010/main" xmlns="" val="233199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30</a:t>
            </a:fld>
            <a:endParaRPr lang="en-US"/>
          </a:p>
        </p:txBody>
      </p:sp>
    </p:spTree>
    <p:extLst>
      <p:ext uri="{BB962C8B-B14F-4D97-AF65-F5344CB8AC3E}">
        <p14:creationId xmlns:p14="http://schemas.microsoft.com/office/powerpoint/2010/main" xmlns="" val="204572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31</a:t>
            </a:fld>
            <a:endParaRPr lang="en-US"/>
          </a:p>
        </p:txBody>
      </p:sp>
    </p:spTree>
    <p:extLst>
      <p:ext uri="{BB962C8B-B14F-4D97-AF65-F5344CB8AC3E}">
        <p14:creationId xmlns:p14="http://schemas.microsoft.com/office/powerpoint/2010/main" xmlns="" val="250058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32</a:t>
            </a:fld>
            <a:endParaRPr lang="en-US"/>
          </a:p>
        </p:txBody>
      </p:sp>
    </p:spTree>
    <p:extLst>
      <p:ext uri="{BB962C8B-B14F-4D97-AF65-F5344CB8AC3E}">
        <p14:creationId xmlns:p14="http://schemas.microsoft.com/office/powerpoint/2010/main" xmlns="" val="270584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33</a:t>
            </a:fld>
            <a:endParaRPr lang="en-US"/>
          </a:p>
        </p:txBody>
      </p:sp>
    </p:spTree>
    <p:extLst>
      <p:ext uri="{BB962C8B-B14F-4D97-AF65-F5344CB8AC3E}">
        <p14:creationId xmlns:p14="http://schemas.microsoft.com/office/powerpoint/2010/main" xmlns="" val="221660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38</a:t>
            </a:fld>
            <a:endParaRPr lang="en-US"/>
          </a:p>
        </p:txBody>
      </p:sp>
    </p:spTree>
    <p:extLst>
      <p:ext uri="{BB962C8B-B14F-4D97-AF65-F5344CB8AC3E}">
        <p14:creationId xmlns:p14="http://schemas.microsoft.com/office/powerpoint/2010/main" xmlns="" val="118744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  False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39</a:t>
            </a:fld>
            <a:endParaRPr lang="en-US"/>
          </a:p>
        </p:txBody>
      </p:sp>
    </p:spTree>
    <p:extLst>
      <p:ext uri="{BB962C8B-B14F-4D97-AF65-F5344CB8AC3E}">
        <p14:creationId xmlns:p14="http://schemas.microsoft.com/office/powerpoint/2010/main" xmlns="" val="31702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40</a:t>
            </a:fld>
            <a:endParaRPr lang="en-US"/>
          </a:p>
        </p:txBody>
      </p:sp>
    </p:spTree>
    <p:extLst>
      <p:ext uri="{BB962C8B-B14F-4D97-AF65-F5344CB8AC3E}">
        <p14:creationId xmlns:p14="http://schemas.microsoft.com/office/powerpoint/2010/main" xmlns="" val="71219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a:t>
            </a:fld>
            <a:endParaRPr lang="en-US"/>
          </a:p>
        </p:txBody>
      </p:sp>
    </p:spTree>
    <p:extLst>
      <p:ext uri="{BB962C8B-B14F-4D97-AF65-F5344CB8AC3E}">
        <p14:creationId xmlns:p14="http://schemas.microsoft.com/office/powerpoint/2010/main" xmlns="" val="38670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41</a:t>
            </a:fld>
            <a:endParaRPr lang="en-US"/>
          </a:p>
        </p:txBody>
      </p:sp>
    </p:spTree>
    <p:extLst>
      <p:ext uri="{BB962C8B-B14F-4D97-AF65-F5344CB8AC3E}">
        <p14:creationId xmlns:p14="http://schemas.microsoft.com/office/powerpoint/2010/main" xmlns="" val="44245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42</a:t>
            </a:fld>
            <a:endParaRPr lang="en-US"/>
          </a:p>
        </p:txBody>
      </p:sp>
    </p:spTree>
    <p:extLst>
      <p:ext uri="{BB962C8B-B14F-4D97-AF65-F5344CB8AC3E}">
        <p14:creationId xmlns:p14="http://schemas.microsoft.com/office/powerpoint/2010/main" xmlns="" val="3918744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and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43</a:t>
            </a:fld>
            <a:endParaRPr lang="en-US"/>
          </a:p>
        </p:txBody>
      </p:sp>
    </p:spTree>
    <p:extLst>
      <p:ext uri="{BB962C8B-B14F-4D97-AF65-F5344CB8AC3E}">
        <p14:creationId xmlns:p14="http://schemas.microsoft.com/office/powerpoint/2010/main" xmlns="" val="2171176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46</a:t>
            </a:fld>
            <a:endParaRPr lang="en-US"/>
          </a:p>
        </p:txBody>
      </p:sp>
    </p:spTree>
    <p:extLst>
      <p:ext uri="{BB962C8B-B14F-4D97-AF65-F5344CB8AC3E}">
        <p14:creationId xmlns:p14="http://schemas.microsoft.com/office/powerpoint/2010/main" xmlns="" val="186730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47</a:t>
            </a:fld>
            <a:endParaRPr lang="en-US"/>
          </a:p>
        </p:txBody>
      </p:sp>
    </p:spTree>
    <p:extLst>
      <p:ext uri="{BB962C8B-B14F-4D97-AF65-F5344CB8AC3E}">
        <p14:creationId xmlns:p14="http://schemas.microsoft.com/office/powerpoint/2010/main" xmlns="" val="1688512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14</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48</a:t>
            </a:fld>
            <a:endParaRPr lang="en-US"/>
          </a:p>
        </p:txBody>
      </p:sp>
    </p:spTree>
    <p:extLst>
      <p:ext uri="{BB962C8B-B14F-4D97-AF65-F5344CB8AC3E}">
        <p14:creationId xmlns:p14="http://schemas.microsoft.com/office/powerpoint/2010/main" xmlns="" val="7627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54</a:t>
            </a:fld>
            <a:endParaRPr lang="en-US"/>
          </a:p>
        </p:txBody>
      </p:sp>
    </p:spTree>
    <p:extLst>
      <p:ext uri="{BB962C8B-B14F-4D97-AF65-F5344CB8AC3E}">
        <p14:creationId xmlns:p14="http://schemas.microsoft.com/office/powerpoint/2010/main" xmlns="" val="3289773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55</a:t>
            </a:fld>
            <a:endParaRPr lang="en-US"/>
          </a:p>
        </p:txBody>
      </p:sp>
    </p:spTree>
    <p:extLst>
      <p:ext uri="{BB962C8B-B14F-4D97-AF65-F5344CB8AC3E}">
        <p14:creationId xmlns:p14="http://schemas.microsoft.com/office/powerpoint/2010/main" xmlns="" val="614007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56</a:t>
            </a:fld>
            <a:endParaRPr lang="en-US"/>
          </a:p>
        </p:txBody>
      </p:sp>
    </p:spTree>
    <p:extLst>
      <p:ext uri="{BB962C8B-B14F-4D97-AF65-F5344CB8AC3E}">
        <p14:creationId xmlns:p14="http://schemas.microsoft.com/office/powerpoint/2010/main" xmlns="" val="482869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$3.49</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57</a:t>
            </a:fld>
            <a:endParaRPr lang="en-US"/>
          </a:p>
        </p:txBody>
      </p:sp>
    </p:spTree>
    <p:extLst>
      <p:ext uri="{BB962C8B-B14F-4D97-AF65-F5344CB8AC3E}">
        <p14:creationId xmlns:p14="http://schemas.microsoft.com/office/powerpoint/2010/main" xmlns="" val="215745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a:t>
            </a:fld>
            <a:endParaRPr lang="en-US"/>
          </a:p>
        </p:txBody>
      </p:sp>
    </p:spTree>
    <p:extLst>
      <p:ext uri="{BB962C8B-B14F-4D97-AF65-F5344CB8AC3E}">
        <p14:creationId xmlns:p14="http://schemas.microsoft.com/office/powerpoint/2010/main" xmlns="" val="3699975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62</a:t>
            </a:fld>
            <a:endParaRPr lang="en-US"/>
          </a:p>
        </p:txBody>
      </p:sp>
    </p:spTree>
    <p:extLst>
      <p:ext uri="{BB962C8B-B14F-4D97-AF65-F5344CB8AC3E}">
        <p14:creationId xmlns:p14="http://schemas.microsoft.com/office/powerpoint/2010/main" xmlns="" val="3163393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63</a:t>
            </a:fld>
            <a:endParaRPr lang="en-US"/>
          </a:p>
        </p:txBody>
      </p:sp>
    </p:spTree>
    <p:extLst>
      <p:ext uri="{BB962C8B-B14F-4D97-AF65-F5344CB8AC3E}">
        <p14:creationId xmlns:p14="http://schemas.microsoft.com/office/powerpoint/2010/main" xmlns="" val="687827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64</a:t>
            </a:fld>
            <a:endParaRPr lang="en-US"/>
          </a:p>
        </p:txBody>
      </p:sp>
    </p:spTree>
    <p:extLst>
      <p:ext uri="{BB962C8B-B14F-4D97-AF65-F5344CB8AC3E}">
        <p14:creationId xmlns:p14="http://schemas.microsoft.com/office/powerpoint/2010/main" xmlns="" val="2790878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65</a:t>
            </a:fld>
            <a:endParaRPr lang="en-US"/>
          </a:p>
        </p:txBody>
      </p:sp>
    </p:spTree>
    <p:extLst>
      <p:ext uri="{BB962C8B-B14F-4D97-AF65-F5344CB8AC3E}">
        <p14:creationId xmlns:p14="http://schemas.microsoft.com/office/powerpoint/2010/main" xmlns="" val="1773610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66</a:t>
            </a:fld>
            <a:endParaRPr lang="en-US"/>
          </a:p>
        </p:txBody>
      </p:sp>
    </p:spTree>
    <p:extLst>
      <p:ext uri="{BB962C8B-B14F-4D97-AF65-F5344CB8AC3E}">
        <p14:creationId xmlns:p14="http://schemas.microsoft.com/office/powerpoint/2010/main" xmlns="" val="179311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67</a:t>
            </a:fld>
            <a:endParaRPr lang="en-US"/>
          </a:p>
        </p:txBody>
      </p:sp>
    </p:spTree>
    <p:extLst>
      <p:ext uri="{BB962C8B-B14F-4D97-AF65-F5344CB8AC3E}">
        <p14:creationId xmlns:p14="http://schemas.microsoft.com/office/powerpoint/2010/main" xmlns="" val="73370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pPr algn="l"/>
            <a:r>
              <a:rPr lang="en-US" sz="1400" dirty="0" smtClean="0">
                <a:solidFill>
                  <a:srgbClr val="000000"/>
                </a:solidFill>
                <a:latin typeface="Arial - 23"/>
              </a:rPr>
              <a:t>1 yd. = 3 ft.</a:t>
            </a:r>
          </a:p>
          <a:p>
            <a:pPr algn="l"/>
            <a:r>
              <a:rPr lang="en-US" sz="1400" dirty="0" smtClean="0">
                <a:solidFill>
                  <a:srgbClr val="000000"/>
                </a:solidFill>
                <a:latin typeface="Arial - 23"/>
              </a:rPr>
              <a:t>Multiply 3 ft. by 6</a:t>
            </a:r>
          </a:p>
          <a:p>
            <a:pPr algn="l"/>
            <a:r>
              <a:rPr lang="en-US" sz="1400" dirty="0" smtClean="0">
                <a:solidFill>
                  <a:srgbClr val="000000"/>
                </a:solidFill>
                <a:latin typeface="Arial - 23"/>
              </a:rPr>
              <a:t>6 yds. = 18 ft.</a:t>
            </a:r>
          </a:p>
          <a:p>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72</a:t>
            </a:fld>
            <a:endParaRPr lang="en-US"/>
          </a:p>
        </p:txBody>
      </p:sp>
    </p:spTree>
    <p:extLst>
      <p:ext uri="{BB962C8B-B14F-4D97-AF65-F5344CB8AC3E}">
        <p14:creationId xmlns:p14="http://schemas.microsoft.com/office/powerpoint/2010/main" xmlns="" val="3930381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pPr algn="l"/>
            <a:r>
              <a:rPr lang="en-US" sz="1400" dirty="0" smtClean="0">
                <a:solidFill>
                  <a:srgbClr val="000000"/>
                </a:solidFill>
                <a:latin typeface="Arial - 23"/>
              </a:rPr>
              <a:t>12 in. = 1 ft.</a:t>
            </a:r>
          </a:p>
          <a:p>
            <a:pPr algn="l"/>
            <a:r>
              <a:rPr lang="en-US" sz="1400" dirty="0" smtClean="0">
                <a:solidFill>
                  <a:srgbClr val="000000"/>
                </a:solidFill>
                <a:latin typeface="Arial - 23"/>
              </a:rPr>
              <a:t>72 inches divided by 12 = 6 ft.</a:t>
            </a:r>
          </a:p>
          <a:p>
            <a:pPr algn="l"/>
            <a:r>
              <a:rPr lang="en-US" sz="1400" dirty="0" smtClean="0">
                <a:solidFill>
                  <a:srgbClr val="000000"/>
                </a:solidFill>
                <a:latin typeface="Arial - 23"/>
              </a:rPr>
              <a:t>72 in. = 6 ft.</a:t>
            </a:r>
          </a:p>
          <a:p>
            <a:pPr algn="l"/>
            <a:r>
              <a:rPr lang="en-US" sz="1400" dirty="0" smtClean="0">
                <a:solidFill>
                  <a:srgbClr val="000000"/>
                </a:solidFill>
                <a:latin typeface="Arial - 23"/>
              </a:rPr>
              <a:t>36 inches divided by 12 = 3 ft.</a:t>
            </a:r>
          </a:p>
          <a:p>
            <a:pPr algn="l"/>
            <a:r>
              <a:rPr lang="en-US" sz="1400" dirty="0" smtClean="0">
                <a:solidFill>
                  <a:srgbClr val="000000"/>
                </a:solidFill>
                <a:latin typeface="Arial - 23"/>
              </a:rPr>
              <a:t>Henry's desk measures 6 ft. by 3 </a:t>
            </a:r>
            <a:r>
              <a:rPr lang="en-US" sz="1400" dirty="0" err="1" smtClean="0">
                <a:solidFill>
                  <a:srgbClr val="000000"/>
                </a:solidFill>
                <a:latin typeface="Arial - 23"/>
              </a:rPr>
              <a:t>ft</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73</a:t>
            </a:fld>
            <a:endParaRPr lang="en-US"/>
          </a:p>
        </p:txBody>
      </p:sp>
    </p:spTree>
    <p:extLst>
      <p:ext uri="{BB962C8B-B14F-4D97-AF65-F5344CB8AC3E}">
        <p14:creationId xmlns:p14="http://schemas.microsoft.com/office/powerpoint/2010/main" xmlns="" val="1481038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br>
              <a:rPr lang="en-US" dirty="0" smtClean="0"/>
            </a:br>
            <a:r>
              <a:rPr lang="en-US" sz="1400" dirty="0" smtClean="0">
                <a:solidFill>
                  <a:srgbClr val="000000"/>
                </a:solidFill>
                <a:latin typeface="Arial - 23"/>
              </a:rPr>
              <a:t>1 mile = 5,280 feet</a:t>
            </a:r>
          </a:p>
          <a:p>
            <a:pPr algn="l"/>
            <a:r>
              <a:rPr lang="en-US" sz="1400" dirty="0" smtClean="0">
                <a:solidFill>
                  <a:srgbClr val="000000"/>
                </a:solidFill>
                <a:latin typeface="Arial - 23"/>
              </a:rPr>
              <a:t>5,280 feet x 7 = 36,960 feet</a:t>
            </a:r>
          </a:p>
          <a:p>
            <a:pPr algn="l"/>
            <a:r>
              <a:rPr lang="en-US" sz="1400" dirty="0" smtClean="0">
                <a:solidFill>
                  <a:srgbClr val="000000"/>
                </a:solidFill>
                <a:latin typeface="Arial - 23"/>
              </a:rPr>
              <a:t>7 miles = 36, 960 feet</a:t>
            </a:r>
          </a:p>
          <a:p>
            <a:pPr algn="l"/>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74</a:t>
            </a:fld>
            <a:endParaRPr lang="en-US"/>
          </a:p>
        </p:txBody>
      </p:sp>
    </p:spTree>
    <p:extLst>
      <p:ext uri="{BB962C8B-B14F-4D97-AF65-F5344CB8AC3E}">
        <p14:creationId xmlns:p14="http://schemas.microsoft.com/office/powerpoint/2010/main" xmlns="" val="3798810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p>
          <a:p>
            <a:pPr algn="l"/>
            <a:endParaRPr lang="en-US" dirty="0" smtClean="0"/>
          </a:p>
          <a:p>
            <a:pPr algn="l"/>
            <a:r>
              <a:rPr lang="en-US" sz="1400" dirty="0" smtClean="0">
                <a:solidFill>
                  <a:srgbClr val="000000"/>
                </a:solidFill>
                <a:latin typeface="Arial - 23"/>
              </a:rPr>
              <a:t>1 mile = 1,760 yards</a:t>
            </a:r>
          </a:p>
          <a:p>
            <a:pPr algn="l"/>
            <a:r>
              <a:rPr lang="en-US" sz="1400" dirty="0" smtClean="0">
                <a:solidFill>
                  <a:srgbClr val="000000"/>
                </a:solidFill>
                <a:latin typeface="Arial - 23"/>
              </a:rPr>
              <a:t>2 miles = 1,760 yds. x 2 = 3,520 yards</a:t>
            </a:r>
          </a:p>
          <a:p>
            <a:pPr algn="l"/>
            <a:endParaRPr lang="en-US" sz="1400" dirty="0" smtClean="0">
              <a:solidFill>
                <a:srgbClr val="000000"/>
              </a:solidFill>
              <a:latin typeface="Arial - 23"/>
            </a:endParaRPr>
          </a:p>
          <a:p>
            <a:pPr algn="l"/>
            <a:r>
              <a:rPr lang="en-US" sz="1400" dirty="0" smtClean="0">
                <a:solidFill>
                  <a:srgbClr val="000000"/>
                </a:solidFill>
                <a:latin typeface="Arial - 23"/>
              </a:rPr>
              <a:t>Cory lives 3,520 yards from her school.</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75</a:t>
            </a:fld>
            <a:endParaRPr lang="en-US"/>
          </a:p>
        </p:txBody>
      </p:sp>
    </p:spTree>
    <p:extLst>
      <p:ext uri="{BB962C8B-B14F-4D97-AF65-F5344CB8AC3E}">
        <p14:creationId xmlns:p14="http://schemas.microsoft.com/office/powerpoint/2010/main" xmlns="" val="359050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a:t>
            </a:fld>
            <a:endParaRPr lang="en-US"/>
          </a:p>
        </p:txBody>
      </p:sp>
    </p:spTree>
    <p:extLst>
      <p:ext uri="{BB962C8B-B14F-4D97-AF65-F5344CB8AC3E}">
        <p14:creationId xmlns:p14="http://schemas.microsoft.com/office/powerpoint/2010/main" xmlns="" val="3038100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10 x 12 = 120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76</a:t>
            </a:fld>
            <a:endParaRPr lang="en-US"/>
          </a:p>
        </p:txBody>
      </p:sp>
    </p:spTree>
    <p:extLst>
      <p:ext uri="{BB962C8B-B14F-4D97-AF65-F5344CB8AC3E}">
        <p14:creationId xmlns:p14="http://schemas.microsoft.com/office/powerpoint/2010/main" xmlns="" val="3109085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24 ft. divided by 3 ft. = 8 yards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77</a:t>
            </a:fld>
            <a:endParaRPr lang="en-US"/>
          </a:p>
        </p:txBody>
      </p:sp>
    </p:spTree>
    <p:extLst>
      <p:ext uri="{BB962C8B-B14F-4D97-AF65-F5344CB8AC3E}">
        <p14:creationId xmlns:p14="http://schemas.microsoft.com/office/powerpoint/2010/main" xmlns="" val="3017627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5,280 feet x 2 = 10,560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78</a:t>
            </a:fld>
            <a:endParaRPr lang="en-US"/>
          </a:p>
        </p:txBody>
      </p:sp>
    </p:spTree>
    <p:extLst>
      <p:ext uri="{BB962C8B-B14F-4D97-AF65-F5344CB8AC3E}">
        <p14:creationId xmlns:p14="http://schemas.microsoft.com/office/powerpoint/2010/main" xmlns="" val="1358673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1,760 yards x 2 = 3,520 yards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79</a:t>
            </a:fld>
            <a:endParaRPr lang="en-US"/>
          </a:p>
        </p:txBody>
      </p:sp>
    </p:spTree>
    <p:extLst>
      <p:ext uri="{BB962C8B-B14F-4D97-AF65-F5344CB8AC3E}">
        <p14:creationId xmlns:p14="http://schemas.microsoft.com/office/powerpoint/2010/main" xmlns="" val="459142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60 yards x 3 = 180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80</a:t>
            </a:fld>
            <a:endParaRPr lang="en-US"/>
          </a:p>
        </p:txBody>
      </p:sp>
    </p:spTree>
    <p:extLst>
      <p:ext uri="{BB962C8B-B14F-4D97-AF65-F5344CB8AC3E}">
        <p14:creationId xmlns:p14="http://schemas.microsoft.com/office/powerpoint/2010/main" xmlns="" val="80299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D. 2.5 x 12 = 30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81</a:t>
            </a:fld>
            <a:endParaRPr lang="en-US"/>
          </a:p>
        </p:txBody>
      </p:sp>
    </p:spTree>
    <p:extLst>
      <p:ext uri="{BB962C8B-B14F-4D97-AF65-F5344CB8AC3E}">
        <p14:creationId xmlns:p14="http://schemas.microsoft.com/office/powerpoint/2010/main" xmlns="" val="1485407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D. 26,400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82</a:t>
            </a:fld>
            <a:endParaRPr lang="en-US"/>
          </a:p>
        </p:txBody>
      </p:sp>
    </p:spTree>
    <p:extLst>
      <p:ext uri="{BB962C8B-B14F-4D97-AF65-F5344CB8AC3E}">
        <p14:creationId xmlns:p14="http://schemas.microsoft.com/office/powerpoint/2010/main" xmlns="" val="1541340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12.5 x 12 = 150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83</a:t>
            </a:fld>
            <a:endParaRPr lang="en-US"/>
          </a:p>
        </p:txBody>
      </p:sp>
    </p:spTree>
    <p:extLst>
      <p:ext uri="{BB962C8B-B14F-4D97-AF65-F5344CB8AC3E}">
        <p14:creationId xmlns:p14="http://schemas.microsoft.com/office/powerpoint/2010/main" xmlns="" val="2105968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12 inches = 1 foot</a:t>
            </a:r>
          </a:p>
          <a:p>
            <a:pPr algn="l"/>
            <a:r>
              <a:rPr lang="en-US" sz="1400" dirty="0" smtClean="0">
                <a:solidFill>
                  <a:srgbClr val="000000"/>
                </a:solidFill>
                <a:latin typeface="Arial - 23"/>
              </a:rPr>
              <a:t>30 inches = How many feet?</a:t>
            </a:r>
          </a:p>
          <a:p>
            <a:pPr algn="l"/>
            <a:endParaRPr lang="en-US" sz="1400" dirty="0" smtClean="0">
              <a:solidFill>
                <a:srgbClr val="000000"/>
              </a:solidFill>
              <a:latin typeface="Arial - 23"/>
            </a:endParaRPr>
          </a:p>
          <a:p>
            <a:pPr algn="l"/>
            <a:r>
              <a:rPr lang="en-US" sz="1400" dirty="0" smtClean="0">
                <a:solidFill>
                  <a:srgbClr val="000000"/>
                </a:solidFill>
                <a:latin typeface="Arial - 23"/>
              </a:rPr>
              <a:t>30 inches divided by 12 inches is 2 feet and 6 inches left over.</a:t>
            </a:r>
          </a:p>
          <a:p>
            <a:pPr algn="l"/>
            <a:endParaRPr lang="en-US" sz="1400" dirty="0" smtClean="0">
              <a:solidFill>
                <a:srgbClr val="000000"/>
              </a:solidFill>
              <a:latin typeface="Arial - 23"/>
            </a:endParaRPr>
          </a:p>
          <a:p>
            <a:pPr algn="l"/>
            <a:r>
              <a:rPr lang="en-US" sz="1400" dirty="0" smtClean="0">
                <a:solidFill>
                  <a:srgbClr val="000000"/>
                </a:solidFill>
                <a:latin typeface="Arial - 23"/>
              </a:rPr>
              <a:t>C. 2 feet 6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84</a:t>
            </a:fld>
            <a:endParaRPr lang="en-US"/>
          </a:p>
        </p:txBody>
      </p:sp>
    </p:spTree>
    <p:extLst>
      <p:ext uri="{BB962C8B-B14F-4D97-AF65-F5344CB8AC3E}">
        <p14:creationId xmlns:p14="http://schemas.microsoft.com/office/powerpoint/2010/main" xmlns="" val="164720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r>
              <a:rPr lang="en-US" sz="1400" dirty="0" smtClean="0">
                <a:solidFill>
                  <a:srgbClr val="000000"/>
                </a:solidFill>
                <a:latin typeface="Arial - 23"/>
              </a:rPr>
              <a:t>1 inch = 2.54 cm</a:t>
            </a:r>
          </a:p>
          <a:p>
            <a:pPr algn="l"/>
            <a:r>
              <a:rPr lang="en-US" sz="1400" dirty="0" smtClean="0">
                <a:solidFill>
                  <a:srgbClr val="000000"/>
                </a:solidFill>
                <a:latin typeface="Arial - 23"/>
              </a:rPr>
              <a:t>1 foot = 12 x 2.54 cm = 30.48 cm</a:t>
            </a:r>
          </a:p>
          <a:p>
            <a:pPr algn="l"/>
            <a:endParaRPr lang="en-US" sz="1400" dirty="0" smtClean="0">
              <a:solidFill>
                <a:srgbClr val="000000"/>
              </a:solidFill>
              <a:latin typeface="Arial - 23"/>
            </a:endParaRPr>
          </a:p>
          <a:p>
            <a:pPr algn="l"/>
            <a:r>
              <a:rPr lang="en-US" sz="1400" dirty="0" smtClean="0">
                <a:solidFill>
                  <a:srgbClr val="000000"/>
                </a:solidFill>
                <a:latin typeface="Arial - 23"/>
              </a:rPr>
              <a:t>There are 30.48 cm in a standard ruler.</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88</a:t>
            </a:fld>
            <a:endParaRPr lang="en-US"/>
          </a:p>
        </p:txBody>
      </p:sp>
    </p:spTree>
    <p:extLst>
      <p:ext uri="{BB962C8B-B14F-4D97-AF65-F5344CB8AC3E}">
        <p14:creationId xmlns:p14="http://schemas.microsoft.com/office/powerpoint/2010/main" xmlns="" val="236141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a:t>
            </a:fld>
            <a:endParaRPr lang="en-US"/>
          </a:p>
        </p:txBody>
      </p:sp>
    </p:spTree>
    <p:extLst>
      <p:ext uri="{BB962C8B-B14F-4D97-AF65-F5344CB8AC3E}">
        <p14:creationId xmlns:p14="http://schemas.microsoft.com/office/powerpoint/2010/main" xmlns="" val="2682213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 mi  = 1.6 km</a:t>
            </a:r>
          </a:p>
          <a:p>
            <a:pPr algn="l"/>
            <a:r>
              <a:rPr lang="en-US" sz="1400" dirty="0" smtClean="0">
                <a:solidFill>
                  <a:srgbClr val="000000"/>
                </a:solidFill>
                <a:latin typeface="Arial - 23"/>
              </a:rPr>
              <a:t>How many miles is 5 km?</a:t>
            </a:r>
          </a:p>
          <a:p>
            <a:pPr algn="l"/>
            <a:r>
              <a:rPr lang="en-US" sz="1400" dirty="0" smtClean="0">
                <a:solidFill>
                  <a:srgbClr val="000000"/>
                </a:solidFill>
                <a:latin typeface="Arial - 23"/>
              </a:rPr>
              <a:t>Divide 5 km by 1.6 km which is approximately 3.1 miles.</a:t>
            </a:r>
          </a:p>
          <a:p>
            <a:pPr algn="l"/>
            <a:endParaRPr lang="en-US" sz="1400" dirty="0" smtClean="0">
              <a:solidFill>
                <a:srgbClr val="000000"/>
              </a:solidFill>
              <a:latin typeface="Arial - 23"/>
            </a:endParaRPr>
          </a:p>
          <a:p>
            <a:pPr algn="l"/>
            <a:r>
              <a:rPr lang="en-US" sz="1400" dirty="0" smtClean="0">
                <a:solidFill>
                  <a:srgbClr val="000000"/>
                </a:solidFill>
                <a:latin typeface="Arial - 23"/>
              </a:rPr>
              <a:t>Whenever you hear that someone has run a 5k, they ran a 3.1 mile long race.</a:t>
            </a:r>
          </a:p>
        </p:txBody>
      </p:sp>
      <p:sp>
        <p:nvSpPr>
          <p:cNvPr id="4" name="Slide Number Placeholder 3"/>
          <p:cNvSpPr>
            <a:spLocks noGrp="1"/>
          </p:cNvSpPr>
          <p:nvPr>
            <p:ph type="sldNum" sz="quarter" idx="10"/>
          </p:nvPr>
        </p:nvSpPr>
        <p:spPr/>
        <p:txBody>
          <a:bodyPr/>
          <a:lstStyle/>
          <a:p>
            <a:fld id="{6C44A585-A086-4736-9B7E-D581705D1478}" type="slidenum">
              <a:rPr lang="en-US" smtClean="0"/>
              <a:pPr/>
              <a:t>89</a:t>
            </a:fld>
            <a:endParaRPr lang="en-US"/>
          </a:p>
        </p:txBody>
      </p:sp>
    </p:spTree>
    <p:extLst>
      <p:ext uri="{BB962C8B-B14F-4D97-AF65-F5344CB8AC3E}">
        <p14:creationId xmlns:p14="http://schemas.microsoft.com/office/powerpoint/2010/main" xmlns="" val="2740817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 </a:t>
            </a:r>
            <a:r>
              <a:rPr lang="en-US" sz="1400" dirty="0" err="1" smtClean="0">
                <a:solidFill>
                  <a:srgbClr val="000000"/>
                </a:solidFill>
                <a:latin typeface="Arial - 23"/>
              </a:rPr>
              <a:t>lb</a:t>
            </a:r>
            <a:r>
              <a:rPr lang="en-US" sz="1400" dirty="0" smtClean="0">
                <a:solidFill>
                  <a:srgbClr val="000000"/>
                </a:solidFill>
                <a:latin typeface="Arial - 23"/>
              </a:rPr>
              <a:t> = 0.45 kg</a:t>
            </a:r>
          </a:p>
          <a:p>
            <a:pPr algn="l"/>
            <a:r>
              <a:rPr lang="de-DE" sz="1400" dirty="0" smtClean="0">
                <a:solidFill>
                  <a:srgbClr val="000000"/>
                </a:solidFill>
                <a:latin typeface="Arial - 23"/>
              </a:rPr>
              <a:t>5 lb = 0.45 x 5 = 2.27 kg.</a:t>
            </a:r>
          </a:p>
          <a:p>
            <a:pPr algn="l"/>
            <a:endParaRPr lang="en-US" sz="1400" dirty="0" smtClean="0">
              <a:solidFill>
                <a:srgbClr val="000000"/>
              </a:solidFill>
              <a:latin typeface="Arial - 23"/>
            </a:endParaRPr>
          </a:p>
          <a:p>
            <a:pPr algn="l"/>
            <a:r>
              <a:rPr lang="en-US" sz="1400" dirty="0" smtClean="0">
                <a:solidFill>
                  <a:srgbClr val="000000"/>
                </a:solidFill>
                <a:latin typeface="Arial - 23"/>
              </a:rPr>
              <a:t>Linda's dog is 2.27 kg.</a:t>
            </a:r>
          </a:p>
        </p:txBody>
      </p:sp>
      <p:sp>
        <p:nvSpPr>
          <p:cNvPr id="4" name="Slide Number Placeholder 3"/>
          <p:cNvSpPr>
            <a:spLocks noGrp="1"/>
          </p:cNvSpPr>
          <p:nvPr>
            <p:ph type="sldNum" sz="quarter" idx="10"/>
          </p:nvPr>
        </p:nvSpPr>
        <p:spPr/>
        <p:txBody>
          <a:bodyPr/>
          <a:lstStyle/>
          <a:p>
            <a:fld id="{6C44A585-A086-4736-9B7E-D581705D1478}" type="slidenum">
              <a:rPr lang="en-US" smtClean="0"/>
              <a:pPr/>
              <a:t>90</a:t>
            </a:fld>
            <a:endParaRPr lang="en-US"/>
          </a:p>
        </p:txBody>
      </p:sp>
    </p:spTree>
    <p:extLst>
      <p:ext uri="{BB962C8B-B14F-4D97-AF65-F5344CB8AC3E}">
        <p14:creationId xmlns:p14="http://schemas.microsoft.com/office/powerpoint/2010/main" xmlns="" val="2545550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 </a:t>
            </a:r>
          </a:p>
          <a:p>
            <a:pPr algn="l"/>
            <a:r>
              <a:rPr lang="en-US" sz="1400" dirty="0" smtClean="0">
                <a:solidFill>
                  <a:srgbClr val="000000"/>
                </a:solidFill>
                <a:latin typeface="Arial - 23"/>
              </a:rPr>
              <a:t>1 gal = 3.79 l</a:t>
            </a:r>
          </a:p>
          <a:p>
            <a:pPr algn="l"/>
            <a:r>
              <a:rPr lang="pt-BR" sz="1400" dirty="0" smtClean="0">
                <a:solidFill>
                  <a:srgbClr val="000000"/>
                </a:solidFill>
                <a:latin typeface="Arial - 23"/>
              </a:rPr>
              <a:t>3 gal = 3 x 3.79 = 11.36 l</a:t>
            </a:r>
          </a:p>
          <a:p>
            <a:pPr algn="l"/>
            <a:endParaRPr lang="en-US" sz="1400" dirty="0" smtClean="0">
              <a:solidFill>
                <a:srgbClr val="000000"/>
              </a:solidFill>
              <a:latin typeface="Arial - 23"/>
            </a:endParaRPr>
          </a:p>
          <a:p>
            <a:pPr algn="l"/>
            <a:r>
              <a:rPr lang="en-US" sz="1400" dirty="0" smtClean="0">
                <a:solidFill>
                  <a:srgbClr val="000000"/>
                </a:solidFill>
                <a:latin typeface="Arial - 23"/>
              </a:rPr>
              <a:t>Sandy will have about 11.36 liters of apple cider.</a:t>
            </a:r>
          </a:p>
        </p:txBody>
      </p:sp>
      <p:sp>
        <p:nvSpPr>
          <p:cNvPr id="4" name="Slide Number Placeholder 3"/>
          <p:cNvSpPr>
            <a:spLocks noGrp="1"/>
          </p:cNvSpPr>
          <p:nvPr>
            <p:ph type="sldNum" sz="quarter" idx="10"/>
          </p:nvPr>
        </p:nvSpPr>
        <p:spPr/>
        <p:txBody>
          <a:bodyPr/>
          <a:lstStyle/>
          <a:p>
            <a:fld id="{6C44A585-A086-4736-9B7E-D581705D1478}" type="slidenum">
              <a:rPr lang="en-US" smtClean="0"/>
              <a:pPr/>
              <a:t>91</a:t>
            </a:fld>
            <a:endParaRPr lang="en-US"/>
          </a:p>
        </p:txBody>
      </p:sp>
    </p:spTree>
    <p:extLst>
      <p:ext uri="{BB962C8B-B14F-4D97-AF65-F5344CB8AC3E}">
        <p14:creationId xmlns:p14="http://schemas.microsoft.com/office/powerpoint/2010/main" xmlns="" val="1494425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p>
          <a:p>
            <a:pPr algn="l"/>
            <a:r>
              <a:rPr lang="en-US" sz="1400" dirty="0" smtClean="0">
                <a:solidFill>
                  <a:srgbClr val="000000"/>
                </a:solidFill>
                <a:latin typeface="Arial - 23"/>
              </a:rPr>
              <a:t>1 </a:t>
            </a:r>
            <a:r>
              <a:rPr lang="en-US" sz="1400" dirty="0" err="1" smtClean="0">
                <a:solidFill>
                  <a:srgbClr val="000000"/>
                </a:solidFill>
                <a:latin typeface="Arial - 23"/>
              </a:rPr>
              <a:t>lb</a:t>
            </a:r>
            <a:r>
              <a:rPr lang="en-US" sz="1400" dirty="0" smtClean="0">
                <a:solidFill>
                  <a:srgbClr val="000000"/>
                </a:solidFill>
                <a:latin typeface="Arial - 23"/>
              </a:rPr>
              <a:t> = 0.45 kg</a:t>
            </a:r>
          </a:p>
          <a:p>
            <a:pPr algn="l"/>
            <a:r>
              <a:rPr lang="en-US" sz="1400" dirty="0" smtClean="0">
                <a:solidFill>
                  <a:srgbClr val="000000"/>
                </a:solidFill>
                <a:latin typeface="Arial - 23"/>
              </a:rPr>
              <a:t>x = 54 kg</a:t>
            </a:r>
          </a:p>
          <a:p>
            <a:pPr algn="l"/>
            <a:r>
              <a:rPr lang="en-US" sz="1400" dirty="0" smtClean="0">
                <a:solidFill>
                  <a:srgbClr val="000000"/>
                </a:solidFill>
                <a:latin typeface="Arial - 23"/>
              </a:rPr>
              <a:t>54/0.45 = 120 lbs.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92</a:t>
            </a:fld>
            <a:endParaRPr lang="en-US"/>
          </a:p>
        </p:txBody>
      </p:sp>
    </p:spTree>
    <p:extLst>
      <p:ext uri="{BB962C8B-B14F-4D97-AF65-F5344CB8AC3E}">
        <p14:creationId xmlns:p14="http://schemas.microsoft.com/office/powerpoint/2010/main" xmlns="" val="2825863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Answer:</a:t>
            </a:r>
          </a:p>
          <a:p>
            <a:pPr algn="l"/>
            <a:r>
              <a:rPr lang="en-US" sz="1400" dirty="0" smtClean="0">
                <a:solidFill>
                  <a:srgbClr val="000000"/>
                </a:solidFill>
                <a:latin typeface="Arial - 23"/>
              </a:rPr>
              <a:t>1 mi = 1.6 km</a:t>
            </a:r>
          </a:p>
          <a:p>
            <a:pPr algn="l"/>
            <a:r>
              <a:rPr lang="nn-NO" sz="1400" dirty="0" smtClean="0">
                <a:solidFill>
                  <a:srgbClr val="000000"/>
                </a:solidFill>
                <a:latin typeface="Arial - 23"/>
              </a:rPr>
              <a:t>2,800 = 1.6 x 2800 = 4506 km</a:t>
            </a:r>
          </a:p>
          <a:p>
            <a:pPr algn="l"/>
            <a:r>
              <a:rPr lang="en-US" sz="1400" dirty="0" smtClean="0">
                <a:solidFill>
                  <a:srgbClr val="000000"/>
                </a:solidFill>
                <a:latin typeface="Arial - 23"/>
              </a:rPr>
              <a:t>D. 4,500</a:t>
            </a:r>
          </a:p>
        </p:txBody>
      </p:sp>
      <p:sp>
        <p:nvSpPr>
          <p:cNvPr id="4" name="Slide Number Placeholder 3"/>
          <p:cNvSpPr>
            <a:spLocks noGrp="1"/>
          </p:cNvSpPr>
          <p:nvPr>
            <p:ph type="sldNum" sz="quarter" idx="10"/>
          </p:nvPr>
        </p:nvSpPr>
        <p:spPr/>
        <p:txBody>
          <a:bodyPr/>
          <a:lstStyle/>
          <a:p>
            <a:fld id="{6C44A585-A086-4736-9B7E-D581705D1478}" type="slidenum">
              <a:rPr lang="en-US" smtClean="0"/>
              <a:pPr/>
              <a:t>93</a:t>
            </a:fld>
            <a:endParaRPr lang="en-US"/>
          </a:p>
        </p:txBody>
      </p:sp>
    </p:spTree>
    <p:extLst>
      <p:ext uri="{BB962C8B-B14F-4D97-AF65-F5344CB8AC3E}">
        <p14:creationId xmlns:p14="http://schemas.microsoft.com/office/powerpoint/2010/main" xmlns="" val="769443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He needs 25 </a:t>
            </a:r>
            <a:r>
              <a:rPr lang="en-US" sz="1400" dirty="0" err="1" smtClean="0">
                <a:solidFill>
                  <a:srgbClr val="000000"/>
                </a:solidFill>
                <a:latin typeface="Arial - 23"/>
              </a:rPr>
              <a:t>lbs</a:t>
            </a:r>
            <a:r>
              <a:rPr lang="en-US" sz="1400" dirty="0" smtClean="0">
                <a:solidFill>
                  <a:srgbClr val="000000"/>
                </a:solidFill>
                <a:latin typeface="Arial - 23"/>
              </a:rPr>
              <a:t> of flour.</a:t>
            </a:r>
          </a:p>
        </p:txBody>
      </p:sp>
      <p:sp>
        <p:nvSpPr>
          <p:cNvPr id="4" name="Slide Number Placeholder 3"/>
          <p:cNvSpPr>
            <a:spLocks noGrp="1"/>
          </p:cNvSpPr>
          <p:nvPr>
            <p:ph type="sldNum" sz="quarter" idx="10"/>
          </p:nvPr>
        </p:nvSpPr>
        <p:spPr/>
        <p:txBody>
          <a:bodyPr/>
          <a:lstStyle/>
          <a:p>
            <a:fld id="{6C44A585-A086-4736-9B7E-D581705D1478}" type="slidenum">
              <a:rPr lang="en-US" smtClean="0"/>
              <a:pPr/>
              <a:t>97</a:t>
            </a:fld>
            <a:endParaRPr lang="en-US"/>
          </a:p>
        </p:txBody>
      </p:sp>
    </p:spTree>
    <p:extLst>
      <p:ext uri="{BB962C8B-B14F-4D97-AF65-F5344CB8AC3E}">
        <p14:creationId xmlns:p14="http://schemas.microsoft.com/office/powerpoint/2010/main" xmlns="" val="2649509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C 12 feet 6 inches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102</a:t>
            </a:fld>
            <a:endParaRPr lang="en-US"/>
          </a:p>
        </p:txBody>
      </p:sp>
    </p:spTree>
    <p:extLst>
      <p:ext uri="{BB962C8B-B14F-4D97-AF65-F5344CB8AC3E}">
        <p14:creationId xmlns:p14="http://schemas.microsoft.com/office/powerpoint/2010/main" xmlns="" val="3727286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dirty="0" smtClean="0"/>
              <a:t>Answer: </a:t>
            </a:r>
            <a:r>
              <a:rPr lang="en-US" sz="1400" dirty="0" smtClean="0">
                <a:solidFill>
                  <a:srgbClr val="000000"/>
                </a:solidFill>
                <a:latin typeface="Arial - 23"/>
              </a:rPr>
              <a:t>D 5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103</a:t>
            </a:fld>
            <a:endParaRPr lang="en-US"/>
          </a:p>
        </p:txBody>
      </p:sp>
    </p:spTree>
    <p:extLst>
      <p:ext uri="{BB962C8B-B14F-4D97-AF65-F5344CB8AC3E}">
        <p14:creationId xmlns:p14="http://schemas.microsoft.com/office/powerpoint/2010/main" xmlns="" val="3407491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5 gallon and 1 quart</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104</a:t>
            </a:fld>
            <a:endParaRPr lang="en-US"/>
          </a:p>
        </p:txBody>
      </p:sp>
    </p:spTree>
    <p:extLst>
      <p:ext uri="{BB962C8B-B14F-4D97-AF65-F5344CB8AC3E}">
        <p14:creationId xmlns:p14="http://schemas.microsoft.com/office/powerpoint/2010/main" xmlns="" val="3442427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1 gallon and 1 cup</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105</a:t>
            </a:fld>
            <a:endParaRPr lang="en-US"/>
          </a:p>
        </p:txBody>
      </p:sp>
    </p:spTree>
    <p:extLst>
      <p:ext uri="{BB962C8B-B14F-4D97-AF65-F5344CB8AC3E}">
        <p14:creationId xmlns:p14="http://schemas.microsoft.com/office/powerpoint/2010/main" xmlns="" val="223104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a:t>
            </a:fld>
            <a:endParaRPr lang="en-US"/>
          </a:p>
        </p:txBody>
      </p:sp>
    </p:spTree>
    <p:extLst>
      <p:ext uri="{BB962C8B-B14F-4D97-AF65-F5344CB8AC3E}">
        <p14:creationId xmlns:p14="http://schemas.microsoft.com/office/powerpoint/2010/main" xmlns="" val="960944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b="0" u="sng" dirty="0" smtClean="0">
                <a:solidFill>
                  <a:srgbClr val="000000"/>
                </a:solidFill>
                <a:latin typeface="Arial - 24"/>
              </a:rPr>
              <a:t>60 seconds </a:t>
            </a:r>
            <a:r>
              <a:rPr lang="en-US" b="0" dirty="0" smtClean="0">
                <a:solidFill>
                  <a:srgbClr val="000000"/>
                </a:solidFill>
                <a:latin typeface="Arial - 24"/>
              </a:rPr>
              <a:t>               </a:t>
            </a:r>
          </a:p>
          <a:p>
            <a:r>
              <a:rPr lang="en-US" b="0" dirty="0" smtClean="0">
                <a:solidFill>
                  <a:srgbClr val="000000"/>
                </a:solidFill>
                <a:latin typeface="Arial - 24"/>
              </a:rPr>
              <a:t>1 minute  </a:t>
            </a:r>
            <a:r>
              <a:rPr lang="en-US" b="1" dirty="0" smtClean="0">
                <a:solidFill>
                  <a:srgbClr val="000000"/>
                </a:solidFill>
                <a:latin typeface="Arial - 24"/>
              </a:rPr>
              <a:t>                   </a:t>
            </a:r>
          </a:p>
          <a:p>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110</a:t>
            </a:fld>
            <a:endParaRPr lang="en-US"/>
          </a:p>
        </p:txBody>
      </p:sp>
    </p:spTree>
    <p:extLst>
      <p:ext uri="{BB962C8B-B14F-4D97-AF65-F5344CB8AC3E}">
        <p14:creationId xmlns:p14="http://schemas.microsoft.com/office/powerpoint/2010/main" xmlns="" val="22081686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4692" rtl="0" eaLnBrk="1" fontAlgn="auto" latinLnBrk="0" hangingPunct="1">
              <a:lnSpc>
                <a:spcPct val="100000"/>
              </a:lnSpc>
              <a:spcBef>
                <a:spcPts val="0"/>
              </a:spcBef>
              <a:spcAft>
                <a:spcPts val="0"/>
              </a:spcAft>
              <a:buClrTx/>
              <a:buSzTx/>
              <a:buFontTx/>
              <a:buNone/>
              <a:tabLst/>
              <a:defRPr/>
            </a:pPr>
            <a:r>
              <a:rPr lang="en-US" b="0" dirty="0" smtClean="0"/>
              <a:t>Answer: </a:t>
            </a:r>
          </a:p>
          <a:p>
            <a:endParaRPr lang="en-US" b="0" dirty="0" smtClean="0"/>
          </a:p>
          <a:p>
            <a:r>
              <a:rPr lang="en-US" b="0" u="sng" dirty="0" smtClean="0">
                <a:solidFill>
                  <a:srgbClr val="000000"/>
                </a:solidFill>
                <a:latin typeface="Arial - 24"/>
              </a:rPr>
              <a:t>1 yard </a:t>
            </a:r>
            <a:r>
              <a:rPr lang="en-US" b="0" dirty="0" smtClean="0">
                <a:solidFill>
                  <a:srgbClr val="000000"/>
                </a:solidFill>
                <a:latin typeface="Arial - 24"/>
              </a:rPr>
              <a:t>               </a:t>
            </a:r>
          </a:p>
          <a:p>
            <a:r>
              <a:rPr lang="en-US" b="0" dirty="0" smtClean="0">
                <a:solidFill>
                  <a:srgbClr val="000000"/>
                </a:solidFill>
                <a:latin typeface="Arial - 24"/>
              </a:rPr>
              <a:t>3 feet</a:t>
            </a:r>
          </a:p>
          <a:p>
            <a:endParaRPr lang="en-US" b="0" dirty="0" smtClean="0">
              <a:solidFill>
                <a:srgbClr val="000000"/>
              </a:solidFill>
              <a:latin typeface="Arial - 24"/>
            </a:endParaRPr>
          </a:p>
          <a:p>
            <a:r>
              <a:rPr lang="en-US" b="0" dirty="0" smtClean="0">
                <a:solidFill>
                  <a:srgbClr val="000000"/>
                </a:solidFill>
                <a:latin typeface="Arial - 24"/>
              </a:rPr>
              <a:t>4 yards</a:t>
            </a:r>
          </a:p>
        </p:txBody>
      </p:sp>
      <p:sp>
        <p:nvSpPr>
          <p:cNvPr id="4" name="Slide Number Placeholder 3"/>
          <p:cNvSpPr>
            <a:spLocks noGrp="1"/>
          </p:cNvSpPr>
          <p:nvPr>
            <p:ph type="sldNum" sz="quarter" idx="10"/>
          </p:nvPr>
        </p:nvSpPr>
        <p:spPr/>
        <p:txBody>
          <a:bodyPr/>
          <a:lstStyle/>
          <a:p>
            <a:fld id="{6C44A585-A086-4736-9B7E-D581705D1478}" type="slidenum">
              <a:rPr lang="en-US" smtClean="0"/>
              <a:pPr/>
              <a:t>111</a:t>
            </a:fld>
            <a:endParaRPr lang="en-US"/>
          </a:p>
        </p:txBody>
      </p:sp>
    </p:spTree>
    <p:extLst>
      <p:ext uri="{BB962C8B-B14F-4D97-AF65-F5344CB8AC3E}">
        <p14:creationId xmlns:p14="http://schemas.microsoft.com/office/powerpoint/2010/main" xmlns="" val="3332549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b="0" u="sng" dirty="0" smtClean="0">
                <a:solidFill>
                  <a:srgbClr val="00008B"/>
                </a:solidFill>
                <a:latin typeface="Arial - 24"/>
              </a:rPr>
              <a:t>5280 feet </a:t>
            </a:r>
            <a:r>
              <a:rPr lang="en-US" b="0" dirty="0" smtClean="0">
                <a:solidFill>
                  <a:srgbClr val="00008B"/>
                </a:solidFill>
                <a:latin typeface="Arial - 24"/>
              </a:rPr>
              <a:t>               </a:t>
            </a:r>
          </a:p>
          <a:p>
            <a:r>
              <a:rPr lang="en-US" b="0" dirty="0" smtClean="0">
                <a:solidFill>
                  <a:srgbClr val="00008B"/>
                </a:solidFill>
                <a:latin typeface="Arial - 24"/>
              </a:rPr>
              <a:t>1 mile </a:t>
            </a:r>
          </a:p>
          <a:p>
            <a:endParaRPr lang="en-US" b="0" dirty="0" smtClean="0">
              <a:solidFill>
                <a:srgbClr val="00008B"/>
              </a:solidFill>
              <a:latin typeface="Arial - 24"/>
            </a:endParaRPr>
          </a:p>
          <a:p>
            <a:r>
              <a:rPr lang="en-US" b="0" dirty="0" smtClean="0">
                <a:solidFill>
                  <a:srgbClr val="00008B"/>
                </a:solidFill>
                <a:latin typeface="Arial - 24"/>
              </a:rPr>
              <a:t>26,400 feet</a:t>
            </a:r>
          </a:p>
        </p:txBody>
      </p:sp>
      <p:sp>
        <p:nvSpPr>
          <p:cNvPr id="4" name="Slide Number Placeholder 3"/>
          <p:cNvSpPr>
            <a:spLocks noGrp="1"/>
          </p:cNvSpPr>
          <p:nvPr>
            <p:ph type="sldNum" sz="quarter" idx="10"/>
          </p:nvPr>
        </p:nvSpPr>
        <p:spPr/>
        <p:txBody>
          <a:bodyPr/>
          <a:lstStyle/>
          <a:p>
            <a:fld id="{6C44A585-A086-4736-9B7E-D581705D1478}" type="slidenum">
              <a:rPr lang="en-US" smtClean="0"/>
              <a:pPr/>
              <a:t>112</a:t>
            </a:fld>
            <a:endParaRPr lang="en-US"/>
          </a:p>
        </p:txBody>
      </p:sp>
    </p:spTree>
    <p:extLst>
      <p:ext uri="{BB962C8B-B14F-4D97-AF65-F5344CB8AC3E}">
        <p14:creationId xmlns:p14="http://schemas.microsoft.com/office/powerpoint/2010/main" xmlns="" val="3347808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2400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115</a:t>
            </a:fld>
            <a:endParaRPr lang="en-US"/>
          </a:p>
        </p:txBody>
      </p:sp>
    </p:spTree>
    <p:extLst>
      <p:ext uri="{BB962C8B-B14F-4D97-AF65-F5344CB8AC3E}">
        <p14:creationId xmlns:p14="http://schemas.microsoft.com/office/powerpoint/2010/main" xmlns="" val="38376367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116</a:t>
            </a:fld>
            <a:endParaRPr lang="en-US"/>
          </a:p>
        </p:txBody>
      </p:sp>
    </p:spTree>
    <p:extLst>
      <p:ext uri="{BB962C8B-B14F-4D97-AF65-F5344CB8AC3E}">
        <p14:creationId xmlns:p14="http://schemas.microsoft.com/office/powerpoint/2010/main" xmlns="" val="1521568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117</a:t>
            </a:fld>
            <a:endParaRPr lang="en-US"/>
          </a:p>
        </p:txBody>
      </p:sp>
    </p:spTree>
    <p:extLst>
      <p:ext uri="{BB962C8B-B14F-4D97-AF65-F5344CB8AC3E}">
        <p14:creationId xmlns:p14="http://schemas.microsoft.com/office/powerpoint/2010/main" xmlns="" val="75025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850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118</a:t>
            </a:fld>
            <a:endParaRPr lang="en-US"/>
          </a:p>
        </p:txBody>
      </p:sp>
    </p:spTree>
    <p:extLst>
      <p:ext uri="{BB962C8B-B14F-4D97-AF65-F5344CB8AC3E}">
        <p14:creationId xmlns:p14="http://schemas.microsoft.com/office/powerpoint/2010/main" xmlns="" val="22362008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160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119</a:t>
            </a:fld>
            <a:endParaRPr lang="en-US"/>
          </a:p>
        </p:txBody>
      </p:sp>
    </p:spTree>
    <p:extLst>
      <p:ext uri="{BB962C8B-B14F-4D97-AF65-F5344CB8AC3E}">
        <p14:creationId xmlns:p14="http://schemas.microsoft.com/office/powerpoint/2010/main" xmlns="" val="1422955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300,000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120</a:t>
            </a:fld>
            <a:endParaRPr lang="en-US"/>
          </a:p>
        </p:txBody>
      </p:sp>
    </p:spTree>
    <p:extLst>
      <p:ext uri="{BB962C8B-B14F-4D97-AF65-F5344CB8AC3E}">
        <p14:creationId xmlns:p14="http://schemas.microsoft.com/office/powerpoint/2010/main" xmlns="" val="20179623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approximately 8</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121</a:t>
            </a:fld>
            <a:endParaRPr lang="en-US"/>
          </a:p>
        </p:txBody>
      </p:sp>
    </p:spTree>
    <p:extLst>
      <p:ext uri="{BB962C8B-B14F-4D97-AF65-F5344CB8AC3E}">
        <p14:creationId xmlns:p14="http://schemas.microsoft.com/office/powerpoint/2010/main" xmlns="" val="2967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21</a:t>
            </a:fld>
            <a:endParaRPr lang="en-US"/>
          </a:p>
        </p:txBody>
      </p:sp>
    </p:spTree>
    <p:extLst>
      <p:ext uri="{BB962C8B-B14F-4D97-AF65-F5344CB8AC3E}">
        <p14:creationId xmlns:p14="http://schemas.microsoft.com/office/powerpoint/2010/main" xmlns="" val="2672561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129</a:t>
            </a:fld>
            <a:endParaRPr lang="en-US"/>
          </a:p>
        </p:txBody>
      </p:sp>
    </p:spTree>
    <p:extLst>
      <p:ext uri="{BB962C8B-B14F-4D97-AF65-F5344CB8AC3E}">
        <p14:creationId xmlns:p14="http://schemas.microsoft.com/office/powerpoint/2010/main" xmlns="" val="321356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85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130</a:t>
            </a:fld>
            <a:endParaRPr lang="en-US"/>
          </a:p>
        </p:txBody>
      </p:sp>
    </p:spTree>
    <p:extLst>
      <p:ext uri="{BB962C8B-B14F-4D97-AF65-F5344CB8AC3E}">
        <p14:creationId xmlns:p14="http://schemas.microsoft.com/office/powerpoint/2010/main" xmlns="" val="25836423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131</a:t>
            </a:fld>
            <a:endParaRPr lang="en-US"/>
          </a:p>
        </p:txBody>
      </p:sp>
    </p:spTree>
    <p:extLst>
      <p:ext uri="{BB962C8B-B14F-4D97-AF65-F5344CB8AC3E}">
        <p14:creationId xmlns:p14="http://schemas.microsoft.com/office/powerpoint/2010/main" xmlns="" val="27687169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132</a:t>
            </a:fld>
            <a:endParaRPr lang="en-US"/>
          </a:p>
        </p:txBody>
      </p:sp>
    </p:spTree>
    <p:extLst>
      <p:ext uri="{BB962C8B-B14F-4D97-AF65-F5344CB8AC3E}">
        <p14:creationId xmlns:p14="http://schemas.microsoft.com/office/powerpoint/2010/main" xmlns="" val="5213965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133</a:t>
            </a:fld>
            <a:endParaRPr lang="en-US"/>
          </a:p>
        </p:txBody>
      </p:sp>
    </p:spTree>
    <p:extLst>
      <p:ext uri="{BB962C8B-B14F-4D97-AF65-F5344CB8AC3E}">
        <p14:creationId xmlns:p14="http://schemas.microsoft.com/office/powerpoint/2010/main" xmlns="" val="2531052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134</a:t>
            </a:fld>
            <a:endParaRPr lang="en-US"/>
          </a:p>
        </p:txBody>
      </p:sp>
    </p:spTree>
    <p:extLst>
      <p:ext uri="{BB962C8B-B14F-4D97-AF65-F5344CB8AC3E}">
        <p14:creationId xmlns:p14="http://schemas.microsoft.com/office/powerpoint/2010/main" xmlns="" val="3437155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135</a:t>
            </a:fld>
            <a:endParaRPr lang="en-US"/>
          </a:p>
        </p:txBody>
      </p:sp>
    </p:spTree>
    <p:extLst>
      <p:ext uri="{BB962C8B-B14F-4D97-AF65-F5344CB8AC3E}">
        <p14:creationId xmlns:p14="http://schemas.microsoft.com/office/powerpoint/2010/main" xmlns="" val="9956788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85%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136</a:t>
            </a:fld>
            <a:endParaRPr lang="en-US"/>
          </a:p>
        </p:txBody>
      </p:sp>
    </p:spTree>
    <p:extLst>
      <p:ext uri="{BB962C8B-B14F-4D97-AF65-F5344CB8AC3E}">
        <p14:creationId xmlns:p14="http://schemas.microsoft.com/office/powerpoint/2010/main" xmlns="" val="42270543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16</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142</a:t>
            </a:fld>
            <a:endParaRPr lang="en-US"/>
          </a:p>
        </p:txBody>
      </p:sp>
    </p:spTree>
    <p:extLst>
      <p:ext uri="{BB962C8B-B14F-4D97-AF65-F5344CB8AC3E}">
        <p14:creationId xmlns:p14="http://schemas.microsoft.com/office/powerpoint/2010/main" xmlns="" val="11681251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42</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143</a:t>
            </a:fld>
            <a:endParaRPr lang="en-US"/>
          </a:p>
        </p:txBody>
      </p:sp>
    </p:spTree>
    <p:extLst>
      <p:ext uri="{BB962C8B-B14F-4D97-AF65-F5344CB8AC3E}">
        <p14:creationId xmlns:p14="http://schemas.microsoft.com/office/powerpoint/2010/main" xmlns="" val="224525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22</a:t>
            </a:fld>
            <a:endParaRPr lang="en-US"/>
          </a:p>
        </p:txBody>
      </p:sp>
    </p:spTree>
    <p:extLst>
      <p:ext uri="{BB962C8B-B14F-4D97-AF65-F5344CB8AC3E}">
        <p14:creationId xmlns:p14="http://schemas.microsoft.com/office/powerpoint/2010/main" xmlns="" val="2028641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83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144</a:t>
            </a:fld>
            <a:endParaRPr lang="en-US"/>
          </a:p>
        </p:txBody>
      </p:sp>
    </p:spTree>
    <p:extLst>
      <p:ext uri="{BB962C8B-B14F-4D97-AF65-F5344CB8AC3E}">
        <p14:creationId xmlns:p14="http://schemas.microsoft.com/office/powerpoint/2010/main" xmlns="" val="6826943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145</a:t>
            </a:fld>
            <a:endParaRPr lang="en-US"/>
          </a:p>
        </p:txBody>
      </p:sp>
    </p:spTree>
    <p:extLst>
      <p:ext uri="{BB962C8B-B14F-4D97-AF65-F5344CB8AC3E}">
        <p14:creationId xmlns:p14="http://schemas.microsoft.com/office/powerpoint/2010/main" xmlns="" val="3387030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146</a:t>
            </a:fld>
            <a:endParaRPr lang="en-US"/>
          </a:p>
        </p:txBody>
      </p:sp>
    </p:spTree>
    <p:extLst>
      <p:ext uri="{BB962C8B-B14F-4D97-AF65-F5344CB8AC3E}">
        <p14:creationId xmlns:p14="http://schemas.microsoft.com/office/powerpoint/2010/main" xmlns="" val="27093803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147</a:t>
            </a:fld>
            <a:endParaRPr lang="en-US"/>
          </a:p>
        </p:txBody>
      </p:sp>
    </p:spTree>
    <p:extLst>
      <p:ext uri="{BB962C8B-B14F-4D97-AF65-F5344CB8AC3E}">
        <p14:creationId xmlns:p14="http://schemas.microsoft.com/office/powerpoint/2010/main" xmlns="" val="221874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528</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148</a:t>
            </a:fld>
            <a:endParaRPr lang="en-US"/>
          </a:p>
        </p:txBody>
      </p:sp>
    </p:spTree>
    <p:extLst>
      <p:ext uri="{BB962C8B-B14F-4D97-AF65-F5344CB8AC3E}">
        <p14:creationId xmlns:p14="http://schemas.microsoft.com/office/powerpoint/2010/main" xmlns="" val="25633938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9</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149</a:t>
            </a:fld>
            <a:endParaRPr lang="en-US"/>
          </a:p>
        </p:txBody>
      </p:sp>
    </p:spTree>
    <p:extLst>
      <p:ext uri="{BB962C8B-B14F-4D97-AF65-F5344CB8AC3E}">
        <p14:creationId xmlns:p14="http://schemas.microsoft.com/office/powerpoint/2010/main" xmlns="" val="22478350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0.37</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152</a:t>
            </a:fld>
            <a:endParaRPr lang="en-US"/>
          </a:p>
        </p:txBody>
      </p:sp>
    </p:spTree>
    <p:extLst>
      <p:ext uri="{BB962C8B-B14F-4D97-AF65-F5344CB8AC3E}">
        <p14:creationId xmlns:p14="http://schemas.microsoft.com/office/powerpoint/2010/main" xmlns="" val="37783314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0.45</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153</a:t>
            </a:fld>
            <a:endParaRPr lang="en-US"/>
          </a:p>
        </p:txBody>
      </p:sp>
    </p:spTree>
    <p:extLst>
      <p:ext uri="{BB962C8B-B14F-4D97-AF65-F5344CB8AC3E}">
        <p14:creationId xmlns:p14="http://schemas.microsoft.com/office/powerpoint/2010/main" xmlns="" val="8978402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0.21</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154</a:t>
            </a:fld>
            <a:endParaRPr lang="en-US"/>
          </a:p>
        </p:txBody>
      </p:sp>
    </p:spTree>
    <p:extLst>
      <p:ext uri="{BB962C8B-B14F-4D97-AF65-F5344CB8AC3E}">
        <p14:creationId xmlns:p14="http://schemas.microsoft.com/office/powerpoint/2010/main" xmlns="" val="34520471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0.06</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155</a:t>
            </a:fld>
            <a:endParaRPr lang="en-US"/>
          </a:p>
        </p:txBody>
      </p:sp>
    </p:spTree>
    <p:extLst>
      <p:ext uri="{BB962C8B-B14F-4D97-AF65-F5344CB8AC3E}">
        <p14:creationId xmlns:p14="http://schemas.microsoft.com/office/powerpoint/2010/main" xmlns="" val="257325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23</a:t>
            </a:fld>
            <a:endParaRPr lang="en-US"/>
          </a:p>
        </p:txBody>
      </p:sp>
    </p:spTree>
    <p:extLst>
      <p:ext uri="{BB962C8B-B14F-4D97-AF65-F5344CB8AC3E}">
        <p14:creationId xmlns:p14="http://schemas.microsoft.com/office/powerpoint/2010/main" xmlns="" val="30804655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0.08</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156</a:t>
            </a:fld>
            <a:endParaRPr lang="en-US"/>
          </a:p>
        </p:txBody>
      </p:sp>
    </p:spTree>
    <p:extLst>
      <p:ext uri="{BB962C8B-B14F-4D97-AF65-F5344CB8AC3E}">
        <p14:creationId xmlns:p14="http://schemas.microsoft.com/office/powerpoint/2010/main" xmlns="" val="14708552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1.23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157</a:t>
            </a:fld>
            <a:endParaRPr lang="en-US"/>
          </a:p>
        </p:txBody>
      </p:sp>
    </p:spTree>
    <p:extLst>
      <p:ext uri="{BB962C8B-B14F-4D97-AF65-F5344CB8AC3E}">
        <p14:creationId xmlns:p14="http://schemas.microsoft.com/office/powerpoint/2010/main" xmlns="" val="14160667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7.49</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158</a:t>
            </a:fld>
            <a:endParaRPr lang="en-US"/>
          </a:p>
        </p:txBody>
      </p:sp>
    </p:spTree>
    <p:extLst>
      <p:ext uri="{BB962C8B-B14F-4D97-AF65-F5344CB8AC3E}">
        <p14:creationId xmlns:p14="http://schemas.microsoft.com/office/powerpoint/2010/main" xmlns="" val="24731415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0.003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159</a:t>
            </a:fld>
            <a:endParaRPr lang="en-US"/>
          </a:p>
        </p:txBody>
      </p:sp>
    </p:spTree>
    <p:extLst>
      <p:ext uri="{BB962C8B-B14F-4D97-AF65-F5344CB8AC3E}">
        <p14:creationId xmlns:p14="http://schemas.microsoft.com/office/powerpoint/2010/main" xmlns="" val="41598794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0.007</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160</a:t>
            </a:fld>
            <a:endParaRPr lang="en-US"/>
          </a:p>
        </p:txBody>
      </p:sp>
    </p:spTree>
    <p:extLst>
      <p:ext uri="{BB962C8B-B14F-4D97-AF65-F5344CB8AC3E}">
        <p14:creationId xmlns:p14="http://schemas.microsoft.com/office/powerpoint/2010/main" xmlns="" val="777302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165</a:t>
            </a:fld>
            <a:endParaRPr lang="en-US"/>
          </a:p>
        </p:txBody>
      </p:sp>
    </p:spTree>
    <p:extLst>
      <p:ext uri="{BB962C8B-B14F-4D97-AF65-F5344CB8AC3E}">
        <p14:creationId xmlns:p14="http://schemas.microsoft.com/office/powerpoint/2010/main" xmlns="" val="36591873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120</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166</a:t>
            </a:fld>
            <a:endParaRPr lang="en-US"/>
          </a:p>
        </p:txBody>
      </p:sp>
    </p:spTree>
    <p:extLst>
      <p:ext uri="{BB962C8B-B14F-4D97-AF65-F5344CB8AC3E}">
        <p14:creationId xmlns:p14="http://schemas.microsoft.com/office/powerpoint/2010/main" xmlns="" val="16879276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167</a:t>
            </a:fld>
            <a:endParaRPr lang="en-US"/>
          </a:p>
        </p:txBody>
      </p:sp>
    </p:spTree>
    <p:extLst>
      <p:ext uri="{BB962C8B-B14F-4D97-AF65-F5344CB8AC3E}">
        <p14:creationId xmlns:p14="http://schemas.microsoft.com/office/powerpoint/2010/main" xmlns="" val="13543010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168</a:t>
            </a:fld>
            <a:endParaRPr lang="en-US"/>
          </a:p>
        </p:txBody>
      </p:sp>
    </p:spTree>
    <p:extLst>
      <p:ext uri="{BB962C8B-B14F-4D97-AF65-F5344CB8AC3E}">
        <p14:creationId xmlns:p14="http://schemas.microsoft.com/office/powerpoint/2010/main" xmlns="" val="15705347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C44A585-A086-4736-9B7E-D581705D1478}" type="slidenum">
              <a:rPr lang="en-US" smtClean="0"/>
              <a:pPr/>
              <a:t>171</a:t>
            </a:fld>
            <a:endParaRPr lang="en-US"/>
          </a:p>
        </p:txBody>
      </p:sp>
    </p:spTree>
    <p:extLst>
      <p:ext uri="{BB962C8B-B14F-4D97-AF65-F5344CB8AC3E}">
        <p14:creationId xmlns:p14="http://schemas.microsoft.com/office/powerpoint/2010/main" xmlns="" val="139160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5695"/>
            <a:ext cx="9380855" cy="21774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6435"/>
            <a:ext cx="7725410" cy="2596039"/>
          </a:xfrm>
        </p:spPr>
        <p:txBody>
          <a:bodyPr/>
          <a:lstStyle>
            <a:lvl1pPr marL="0" indent="0" algn="ctr">
              <a:buNone/>
              <a:defRPr>
                <a:solidFill>
                  <a:schemeClr val="tx1">
                    <a:tint val="75000"/>
                  </a:schemeClr>
                </a:solidFill>
              </a:defRPr>
            </a:lvl1pPr>
            <a:lvl2pPr marL="482346" indent="0" algn="ctr">
              <a:buNone/>
              <a:defRPr>
                <a:solidFill>
                  <a:schemeClr val="tx1">
                    <a:tint val="75000"/>
                  </a:schemeClr>
                </a:solidFill>
              </a:defRPr>
            </a:lvl2pPr>
            <a:lvl3pPr marL="964692" indent="0" algn="ctr">
              <a:buNone/>
              <a:defRPr>
                <a:solidFill>
                  <a:schemeClr val="tx1">
                    <a:tint val="75000"/>
                  </a:schemeClr>
                </a:solidFill>
              </a:defRPr>
            </a:lvl3pPr>
            <a:lvl4pPr marL="1447038" indent="0" algn="ctr">
              <a:buNone/>
              <a:defRPr>
                <a:solidFill>
                  <a:schemeClr val="tx1">
                    <a:tint val="75000"/>
                  </a:schemeClr>
                </a:solidFill>
              </a:defRPr>
            </a:lvl4pPr>
            <a:lvl5pPr marL="1929384" indent="0" algn="ctr">
              <a:buNone/>
              <a:defRPr>
                <a:solidFill>
                  <a:schemeClr val="tx1">
                    <a:tint val="75000"/>
                  </a:schemeClr>
                </a:solidFill>
              </a:defRPr>
            </a:lvl5pPr>
            <a:lvl6pPr marL="2411730" indent="0" algn="ctr">
              <a:buNone/>
              <a:defRPr>
                <a:solidFill>
                  <a:schemeClr val="tx1">
                    <a:tint val="75000"/>
                  </a:schemeClr>
                </a:solidFill>
              </a:defRPr>
            </a:lvl6pPr>
            <a:lvl7pPr marL="2894076" indent="0" algn="ctr">
              <a:buNone/>
              <a:defRPr>
                <a:solidFill>
                  <a:schemeClr val="tx1">
                    <a:tint val="75000"/>
                  </a:schemeClr>
                </a:solidFill>
              </a:defRPr>
            </a:lvl7pPr>
            <a:lvl8pPr marL="3376422" indent="0" algn="ctr">
              <a:buNone/>
              <a:defRPr>
                <a:solidFill>
                  <a:schemeClr val="tx1">
                    <a:tint val="75000"/>
                  </a:schemeClr>
                </a:solidFill>
              </a:defRPr>
            </a:lvl8pPr>
            <a:lvl9pPr marL="38587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299929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204926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7" y="406812"/>
            <a:ext cx="2483168" cy="86675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7" y="406812"/>
            <a:ext cx="7265564" cy="86675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2038002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5696"/>
            <a:ext cx="9380855" cy="2177474"/>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6435"/>
            <a:ext cx="7725410" cy="2596039"/>
          </a:xfrm>
        </p:spPr>
        <p:txBody>
          <a:bodyPr/>
          <a:lstStyle>
            <a:lvl1pPr marL="0" indent="0" algn="ctr">
              <a:buNone/>
              <a:defRPr>
                <a:solidFill>
                  <a:schemeClr val="tx1">
                    <a:tint val="75000"/>
                  </a:schemeClr>
                </a:solidFill>
              </a:defRPr>
            </a:lvl1pPr>
            <a:lvl2pPr marL="533872" indent="0" algn="ctr">
              <a:buNone/>
              <a:defRPr>
                <a:solidFill>
                  <a:schemeClr val="tx1">
                    <a:tint val="75000"/>
                  </a:schemeClr>
                </a:solidFill>
              </a:defRPr>
            </a:lvl2pPr>
            <a:lvl3pPr marL="1067745" indent="0" algn="ctr">
              <a:buNone/>
              <a:defRPr>
                <a:solidFill>
                  <a:schemeClr val="tx1">
                    <a:tint val="75000"/>
                  </a:schemeClr>
                </a:solidFill>
              </a:defRPr>
            </a:lvl3pPr>
            <a:lvl4pPr marL="1601617" indent="0" algn="ctr">
              <a:buNone/>
              <a:defRPr>
                <a:solidFill>
                  <a:schemeClr val="tx1">
                    <a:tint val="75000"/>
                  </a:schemeClr>
                </a:solidFill>
              </a:defRPr>
            </a:lvl4pPr>
            <a:lvl5pPr marL="2135490" indent="0" algn="ctr">
              <a:buNone/>
              <a:defRPr>
                <a:solidFill>
                  <a:schemeClr val="tx1">
                    <a:tint val="75000"/>
                  </a:schemeClr>
                </a:solidFill>
              </a:defRPr>
            </a:lvl5pPr>
            <a:lvl6pPr marL="2669362" indent="0" algn="ctr">
              <a:buNone/>
              <a:defRPr>
                <a:solidFill>
                  <a:schemeClr val="tx1">
                    <a:tint val="75000"/>
                  </a:schemeClr>
                </a:solidFill>
              </a:defRPr>
            </a:lvl6pPr>
            <a:lvl7pPr marL="3203235" indent="0" algn="ctr">
              <a:buNone/>
              <a:defRPr>
                <a:solidFill>
                  <a:schemeClr val="tx1">
                    <a:tint val="75000"/>
                  </a:schemeClr>
                </a:solidFill>
              </a:defRPr>
            </a:lvl7pPr>
            <a:lvl8pPr marL="3737107" indent="0" algn="ctr">
              <a:buNone/>
              <a:defRPr>
                <a:solidFill>
                  <a:schemeClr val="tx1">
                    <a:tint val="75000"/>
                  </a:schemeClr>
                </a:solidFill>
              </a:defRPr>
            </a:lvl8pPr>
            <a:lvl9pPr marL="42709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41E35F-E504-453F-9A0D-3CA69B6F76A2}" type="datetimeFigureOut">
              <a:rPr lang="en-US">
                <a:solidFill>
                  <a:prstClr val="black">
                    <a:tint val="75000"/>
                  </a:prstClr>
                </a:solidFill>
              </a:rPr>
              <a:pPr>
                <a:defRPr/>
              </a:pPr>
              <a:t>7/9/2013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AC42C8-E774-4FD1-9702-87A5406FA8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7407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9944B8-1E1F-48D2-B0B9-6B67763EDBDE}" type="datetimeFigureOut">
              <a:rPr lang="en-US">
                <a:solidFill>
                  <a:prstClr val="black">
                    <a:tint val="75000"/>
                  </a:prstClr>
                </a:solidFill>
              </a:rPr>
              <a:pPr>
                <a:defRPr/>
              </a:pPr>
              <a:t>7/9/2013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28E1F5-F749-465C-AD44-335BF175AE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6030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7725"/>
            <a:ext cx="9380855" cy="2017573"/>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5570"/>
            <a:ext cx="9380855" cy="2222152"/>
          </a:xfrm>
        </p:spPr>
        <p:txBody>
          <a:bodyPr anchor="b"/>
          <a:lstStyle>
            <a:lvl1pPr marL="0" indent="0">
              <a:buNone/>
              <a:defRPr sz="2300">
                <a:solidFill>
                  <a:schemeClr val="tx1">
                    <a:tint val="75000"/>
                  </a:schemeClr>
                </a:solidFill>
              </a:defRPr>
            </a:lvl1pPr>
            <a:lvl2pPr marL="533872" indent="0">
              <a:buNone/>
              <a:defRPr sz="2100">
                <a:solidFill>
                  <a:schemeClr val="tx1">
                    <a:tint val="75000"/>
                  </a:schemeClr>
                </a:solidFill>
              </a:defRPr>
            </a:lvl2pPr>
            <a:lvl3pPr marL="1067745" indent="0">
              <a:buNone/>
              <a:defRPr sz="1900">
                <a:solidFill>
                  <a:schemeClr val="tx1">
                    <a:tint val="75000"/>
                  </a:schemeClr>
                </a:solidFill>
              </a:defRPr>
            </a:lvl3pPr>
            <a:lvl4pPr marL="1601617" indent="0">
              <a:buNone/>
              <a:defRPr sz="1600">
                <a:solidFill>
                  <a:schemeClr val="tx1">
                    <a:tint val="75000"/>
                  </a:schemeClr>
                </a:solidFill>
              </a:defRPr>
            </a:lvl4pPr>
            <a:lvl5pPr marL="2135490" indent="0">
              <a:buNone/>
              <a:defRPr sz="1600">
                <a:solidFill>
                  <a:schemeClr val="tx1">
                    <a:tint val="75000"/>
                  </a:schemeClr>
                </a:solidFill>
              </a:defRPr>
            </a:lvl5pPr>
            <a:lvl6pPr marL="2669362" indent="0">
              <a:buNone/>
              <a:defRPr sz="1600">
                <a:solidFill>
                  <a:schemeClr val="tx1">
                    <a:tint val="75000"/>
                  </a:schemeClr>
                </a:solidFill>
              </a:defRPr>
            </a:lvl6pPr>
            <a:lvl7pPr marL="3203235" indent="0">
              <a:buNone/>
              <a:defRPr sz="1600">
                <a:solidFill>
                  <a:schemeClr val="tx1">
                    <a:tint val="75000"/>
                  </a:schemeClr>
                </a:solidFill>
              </a:defRPr>
            </a:lvl7pPr>
            <a:lvl8pPr marL="3737107" indent="0">
              <a:buNone/>
              <a:defRPr sz="1600">
                <a:solidFill>
                  <a:schemeClr val="tx1">
                    <a:tint val="75000"/>
                  </a:schemeClr>
                </a:solidFill>
              </a:defRPr>
            </a:lvl8pPr>
            <a:lvl9pPr marL="427098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8944DC-ABD5-414E-BED4-62E4FBACAE22}" type="datetimeFigureOut">
              <a:rPr lang="en-US">
                <a:solidFill>
                  <a:prstClr val="black">
                    <a:tint val="75000"/>
                  </a:prstClr>
                </a:solidFill>
              </a:rPr>
              <a:pPr>
                <a:defRPr/>
              </a:pPr>
              <a:t>7/9/2013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C6BA03-7803-4195-BC57-BEF868363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2661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6" y="2370299"/>
            <a:ext cx="4874366" cy="670408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0" y="2370299"/>
            <a:ext cx="4874366" cy="670408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04652F-F3B6-405D-873A-8534EDE515DD}" type="datetimeFigureOut">
              <a:rPr lang="en-US">
                <a:solidFill>
                  <a:prstClr val="black">
                    <a:tint val="75000"/>
                  </a:prstClr>
                </a:solidFill>
              </a:rPr>
              <a:pPr>
                <a:defRPr/>
              </a:pPr>
              <a:t>7/9/2013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FB2102-44B8-4323-A7BB-281ABF6742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95803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3888"/>
            <a:ext cx="4876283" cy="947647"/>
          </a:xfrm>
        </p:spPr>
        <p:txBody>
          <a:bodyPr anchor="b"/>
          <a:lstStyle>
            <a:lvl1pPr marL="0" indent="0">
              <a:buNone/>
              <a:defRPr sz="2800" b="1"/>
            </a:lvl1pPr>
            <a:lvl2pPr marL="533872" indent="0">
              <a:buNone/>
              <a:defRPr sz="2300" b="1"/>
            </a:lvl2pPr>
            <a:lvl3pPr marL="1067745" indent="0">
              <a:buNone/>
              <a:defRPr sz="2100" b="1"/>
            </a:lvl3pPr>
            <a:lvl4pPr marL="1601617" indent="0">
              <a:buNone/>
              <a:defRPr sz="1900" b="1"/>
            </a:lvl4pPr>
            <a:lvl5pPr marL="2135490" indent="0">
              <a:buNone/>
              <a:defRPr sz="1900" b="1"/>
            </a:lvl5pPr>
            <a:lvl6pPr marL="2669362" indent="0">
              <a:buNone/>
              <a:defRPr sz="1900" b="1"/>
            </a:lvl6pPr>
            <a:lvl7pPr marL="3203235" indent="0">
              <a:buNone/>
              <a:defRPr sz="1900" b="1"/>
            </a:lvl7pPr>
            <a:lvl8pPr marL="3737107" indent="0">
              <a:buNone/>
              <a:defRPr sz="1900" b="1"/>
            </a:lvl8pPr>
            <a:lvl9pPr marL="427098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51815" y="3221534"/>
            <a:ext cx="4876283" cy="585284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0" y="2273888"/>
            <a:ext cx="4878198" cy="947647"/>
          </a:xfrm>
        </p:spPr>
        <p:txBody>
          <a:bodyPr anchor="b"/>
          <a:lstStyle>
            <a:lvl1pPr marL="0" indent="0">
              <a:buNone/>
              <a:defRPr sz="2800" b="1"/>
            </a:lvl1pPr>
            <a:lvl2pPr marL="533872" indent="0">
              <a:buNone/>
              <a:defRPr sz="2300" b="1"/>
            </a:lvl2pPr>
            <a:lvl3pPr marL="1067745" indent="0">
              <a:buNone/>
              <a:defRPr sz="2100" b="1"/>
            </a:lvl3pPr>
            <a:lvl4pPr marL="1601617" indent="0">
              <a:buNone/>
              <a:defRPr sz="1900" b="1"/>
            </a:lvl4pPr>
            <a:lvl5pPr marL="2135490" indent="0">
              <a:buNone/>
              <a:defRPr sz="1900" b="1"/>
            </a:lvl5pPr>
            <a:lvl6pPr marL="2669362" indent="0">
              <a:buNone/>
              <a:defRPr sz="1900" b="1"/>
            </a:lvl6pPr>
            <a:lvl7pPr marL="3203235" indent="0">
              <a:buNone/>
              <a:defRPr sz="1900" b="1"/>
            </a:lvl7pPr>
            <a:lvl8pPr marL="3737107" indent="0">
              <a:buNone/>
              <a:defRPr sz="1900" b="1"/>
            </a:lvl8pPr>
            <a:lvl9pPr marL="427098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606290" y="3221534"/>
            <a:ext cx="4878198" cy="585284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4BACA6-5060-44FF-A47E-80E1833EFDFC}" type="datetimeFigureOut">
              <a:rPr lang="en-US">
                <a:solidFill>
                  <a:prstClr val="black">
                    <a:tint val="75000"/>
                  </a:prstClr>
                </a:solidFill>
              </a:rPr>
              <a:pPr>
                <a:defRPr/>
              </a:pPr>
              <a:t>7/9/2013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CB10D-40A7-4618-BFDC-332594CEDB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21799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7E95B5-07B1-4966-B677-6155F9341B6B}" type="datetimeFigureOut">
              <a:rPr lang="en-US">
                <a:solidFill>
                  <a:prstClr val="black">
                    <a:tint val="75000"/>
                  </a:prstClr>
                </a:solidFill>
              </a:rPr>
              <a:pPr>
                <a:defRPr/>
              </a:pPr>
              <a:t>7/9/2013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156488-776D-4CBF-BB96-8648DF323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8965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28C895-4A7A-4571-B16C-9B43CD9DF6AB}" type="datetimeFigureOut">
              <a:rPr lang="en-US">
                <a:solidFill>
                  <a:prstClr val="black">
                    <a:tint val="75000"/>
                  </a:prstClr>
                </a:solidFill>
              </a:rPr>
              <a:pPr>
                <a:defRPr/>
              </a:pPr>
              <a:t>7/9/2013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0A419F-7465-45FE-B8DA-027D647AC0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712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7" y="404457"/>
            <a:ext cx="3630866" cy="172128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314888" y="404459"/>
            <a:ext cx="6169598" cy="8669925"/>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7" y="2125745"/>
            <a:ext cx="3630866" cy="6948638"/>
          </a:xfrm>
        </p:spPr>
        <p:txBody>
          <a:bodyPr/>
          <a:lstStyle>
            <a:lvl1pPr marL="0" indent="0">
              <a:buNone/>
              <a:defRPr sz="1600"/>
            </a:lvl1pPr>
            <a:lvl2pPr marL="533872" indent="0">
              <a:buNone/>
              <a:defRPr sz="1400"/>
            </a:lvl2pPr>
            <a:lvl3pPr marL="1067745" indent="0">
              <a:buNone/>
              <a:defRPr sz="1200"/>
            </a:lvl3pPr>
            <a:lvl4pPr marL="1601617" indent="0">
              <a:buNone/>
              <a:defRPr sz="1100"/>
            </a:lvl4pPr>
            <a:lvl5pPr marL="2135490" indent="0">
              <a:buNone/>
              <a:defRPr sz="1100"/>
            </a:lvl5pPr>
            <a:lvl6pPr marL="2669362" indent="0">
              <a:buNone/>
              <a:defRPr sz="1100"/>
            </a:lvl6pPr>
            <a:lvl7pPr marL="3203235" indent="0">
              <a:buNone/>
              <a:defRPr sz="1100"/>
            </a:lvl7pPr>
            <a:lvl8pPr marL="3737107" indent="0">
              <a:buNone/>
              <a:defRPr sz="1100"/>
            </a:lvl8pPr>
            <a:lvl9pPr marL="4270980"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C864D3-23D2-4BC1-87C8-C2A14BE3A66A}" type="datetimeFigureOut">
              <a:rPr lang="en-US">
                <a:solidFill>
                  <a:prstClr val="black">
                    <a:tint val="75000"/>
                  </a:prstClr>
                </a:solidFill>
              </a:rPr>
              <a:pPr>
                <a:defRPr/>
              </a:pPr>
              <a:t>7/9/2013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D59AC1-166E-49E7-95CA-1B21B2E351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395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6524D-A30B-4611-9CA0-3AE6C79C027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390252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2" y="7110890"/>
            <a:ext cx="6621780" cy="839481"/>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163192" y="907672"/>
            <a:ext cx="6621780" cy="6095048"/>
          </a:xfrm>
        </p:spPr>
        <p:txBody>
          <a:bodyPr rtlCol="0">
            <a:normAutofit/>
          </a:bodyPr>
          <a:lstStyle>
            <a:lvl1pPr marL="0" indent="0">
              <a:buNone/>
              <a:defRPr sz="3700"/>
            </a:lvl1pPr>
            <a:lvl2pPr marL="533872" indent="0">
              <a:buNone/>
              <a:defRPr sz="3300"/>
            </a:lvl2pPr>
            <a:lvl3pPr marL="1067745" indent="0">
              <a:buNone/>
              <a:defRPr sz="2800"/>
            </a:lvl3pPr>
            <a:lvl4pPr marL="1601617" indent="0">
              <a:buNone/>
              <a:defRPr sz="2300"/>
            </a:lvl4pPr>
            <a:lvl5pPr marL="2135490" indent="0">
              <a:buNone/>
              <a:defRPr sz="2300"/>
            </a:lvl5pPr>
            <a:lvl6pPr marL="2669362" indent="0">
              <a:buNone/>
              <a:defRPr sz="2300"/>
            </a:lvl6pPr>
            <a:lvl7pPr marL="3203235" indent="0">
              <a:buNone/>
              <a:defRPr sz="2300"/>
            </a:lvl7pPr>
            <a:lvl8pPr marL="3737107" indent="0">
              <a:buNone/>
              <a:defRPr sz="2300"/>
            </a:lvl8pPr>
            <a:lvl9pPr marL="4270980" indent="0">
              <a:buNone/>
              <a:defRPr sz="2300"/>
            </a:lvl9pPr>
          </a:lstStyle>
          <a:p>
            <a:pPr lvl="0"/>
            <a:endParaRPr lang="en-US" noProof="0"/>
          </a:p>
        </p:txBody>
      </p:sp>
      <p:sp>
        <p:nvSpPr>
          <p:cNvPr id="4" name="Text Placeholder 3"/>
          <p:cNvSpPr>
            <a:spLocks noGrp="1"/>
          </p:cNvSpPr>
          <p:nvPr>
            <p:ph type="body" sz="half" idx="2"/>
          </p:nvPr>
        </p:nvSpPr>
        <p:spPr>
          <a:xfrm>
            <a:off x="2163192" y="7950370"/>
            <a:ext cx="6621780" cy="1192202"/>
          </a:xfrm>
        </p:spPr>
        <p:txBody>
          <a:bodyPr/>
          <a:lstStyle>
            <a:lvl1pPr marL="0" indent="0">
              <a:buNone/>
              <a:defRPr sz="1600"/>
            </a:lvl1pPr>
            <a:lvl2pPr marL="533872" indent="0">
              <a:buNone/>
              <a:defRPr sz="1400"/>
            </a:lvl2pPr>
            <a:lvl3pPr marL="1067745" indent="0">
              <a:buNone/>
              <a:defRPr sz="1200"/>
            </a:lvl3pPr>
            <a:lvl4pPr marL="1601617" indent="0">
              <a:buNone/>
              <a:defRPr sz="1100"/>
            </a:lvl4pPr>
            <a:lvl5pPr marL="2135490" indent="0">
              <a:buNone/>
              <a:defRPr sz="1100"/>
            </a:lvl5pPr>
            <a:lvl6pPr marL="2669362" indent="0">
              <a:buNone/>
              <a:defRPr sz="1100"/>
            </a:lvl6pPr>
            <a:lvl7pPr marL="3203235" indent="0">
              <a:buNone/>
              <a:defRPr sz="1100"/>
            </a:lvl7pPr>
            <a:lvl8pPr marL="3737107" indent="0">
              <a:buNone/>
              <a:defRPr sz="1100"/>
            </a:lvl8pPr>
            <a:lvl9pPr marL="4270980"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A1752-C55D-4149-934A-2F819C47AF24}" type="datetimeFigureOut">
              <a:rPr lang="en-US">
                <a:solidFill>
                  <a:prstClr val="black">
                    <a:tint val="75000"/>
                  </a:prstClr>
                </a:solidFill>
              </a:rPr>
              <a:pPr>
                <a:defRPr/>
              </a:pPr>
              <a:t>7/9/2013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5DE660-2084-4039-AC86-845A9CD6EC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63587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DE53E4-C53F-420B-8C25-D0339BE958DA}" type="datetimeFigureOut">
              <a:rPr lang="en-US">
                <a:solidFill>
                  <a:prstClr val="black">
                    <a:tint val="75000"/>
                  </a:prstClr>
                </a:solidFill>
              </a:rPr>
              <a:pPr>
                <a:defRPr/>
              </a:pPr>
              <a:t>7/9/2013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32E27-F78B-4AC5-B7A4-A668755522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925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8" y="406810"/>
            <a:ext cx="2483168" cy="86675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7" y="406810"/>
            <a:ext cx="7265565" cy="86675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B33DF6-6E2A-40A4-BA3E-7C60304863F5}" type="datetimeFigureOut">
              <a:rPr lang="en-US">
                <a:solidFill>
                  <a:prstClr val="black">
                    <a:tint val="75000"/>
                  </a:prstClr>
                </a:solidFill>
              </a:rPr>
              <a:pPr>
                <a:defRPr/>
              </a:pPr>
              <a:t>7/9/2013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20A771-5C02-4EA9-AB66-14675EA273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3465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7723"/>
            <a:ext cx="9380855" cy="2017574"/>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5571"/>
            <a:ext cx="9380855" cy="2222152"/>
          </a:xfrm>
        </p:spPr>
        <p:txBody>
          <a:bodyPr anchor="b"/>
          <a:lstStyle>
            <a:lvl1pPr marL="0" indent="0">
              <a:buNone/>
              <a:defRPr sz="2100">
                <a:solidFill>
                  <a:schemeClr val="tx1">
                    <a:tint val="75000"/>
                  </a:schemeClr>
                </a:solidFill>
              </a:defRPr>
            </a:lvl1pPr>
            <a:lvl2pPr marL="482346" indent="0">
              <a:buNone/>
              <a:defRPr sz="1900">
                <a:solidFill>
                  <a:schemeClr val="tx1">
                    <a:tint val="75000"/>
                  </a:schemeClr>
                </a:solidFill>
              </a:defRPr>
            </a:lvl2pPr>
            <a:lvl3pPr marL="964692" indent="0">
              <a:buNone/>
              <a:defRPr sz="1700">
                <a:solidFill>
                  <a:schemeClr val="tx1">
                    <a:tint val="75000"/>
                  </a:schemeClr>
                </a:solidFill>
              </a:defRPr>
            </a:lvl3pPr>
            <a:lvl4pPr marL="1447038" indent="0">
              <a:buNone/>
              <a:defRPr sz="1500">
                <a:solidFill>
                  <a:schemeClr val="tx1">
                    <a:tint val="75000"/>
                  </a:schemeClr>
                </a:solidFill>
              </a:defRPr>
            </a:lvl4pPr>
            <a:lvl5pPr marL="1929384" indent="0">
              <a:buNone/>
              <a:defRPr sz="1500">
                <a:solidFill>
                  <a:schemeClr val="tx1">
                    <a:tint val="75000"/>
                  </a:schemeClr>
                </a:solidFill>
              </a:defRPr>
            </a:lvl5pPr>
            <a:lvl6pPr marL="2411730" indent="0">
              <a:buNone/>
              <a:defRPr sz="1500">
                <a:solidFill>
                  <a:schemeClr val="tx1">
                    <a:tint val="75000"/>
                  </a:schemeClr>
                </a:solidFill>
              </a:defRPr>
            </a:lvl6pPr>
            <a:lvl7pPr marL="2894076" indent="0">
              <a:buNone/>
              <a:defRPr sz="1500">
                <a:solidFill>
                  <a:schemeClr val="tx1">
                    <a:tint val="75000"/>
                  </a:schemeClr>
                </a:solidFill>
              </a:defRPr>
            </a:lvl7pPr>
            <a:lvl8pPr marL="3376422" indent="0">
              <a:buNone/>
              <a:defRPr sz="1500">
                <a:solidFill>
                  <a:schemeClr val="tx1">
                    <a:tint val="75000"/>
                  </a:schemeClr>
                </a:solidFill>
              </a:defRPr>
            </a:lvl8pPr>
            <a:lvl9pPr marL="385876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6524D-A30B-4611-9CA0-3AE6C79C0279}"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117362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5" y="2370299"/>
            <a:ext cx="4874365" cy="670408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1" y="2370299"/>
            <a:ext cx="4874365" cy="670408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6524D-A30B-4611-9CA0-3AE6C79C0279}"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26536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3886"/>
            <a:ext cx="4876282" cy="947648"/>
          </a:xfrm>
        </p:spPr>
        <p:txBody>
          <a:bodyPr anchor="b"/>
          <a:lstStyle>
            <a:lvl1pPr marL="0" indent="0">
              <a:buNone/>
              <a:defRPr sz="2500" b="1"/>
            </a:lvl1pPr>
            <a:lvl2pPr marL="482346" indent="0">
              <a:buNone/>
              <a:defRPr sz="2100" b="1"/>
            </a:lvl2pPr>
            <a:lvl3pPr marL="964692" indent="0">
              <a:buNone/>
              <a:defRPr sz="1900" b="1"/>
            </a:lvl3pPr>
            <a:lvl4pPr marL="1447038" indent="0">
              <a:buNone/>
              <a:defRPr sz="1700" b="1"/>
            </a:lvl4pPr>
            <a:lvl5pPr marL="1929384" indent="0">
              <a:buNone/>
              <a:defRPr sz="1700" b="1"/>
            </a:lvl5pPr>
            <a:lvl6pPr marL="2411730" indent="0">
              <a:buNone/>
              <a:defRPr sz="1700" b="1"/>
            </a:lvl6pPr>
            <a:lvl7pPr marL="2894076" indent="0">
              <a:buNone/>
              <a:defRPr sz="1700" b="1"/>
            </a:lvl7pPr>
            <a:lvl8pPr marL="3376422" indent="0">
              <a:buNone/>
              <a:defRPr sz="1700" b="1"/>
            </a:lvl8pPr>
            <a:lvl9pPr marL="385876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51815" y="3221534"/>
            <a:ext cx="4876282" cy="585284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1" y="2273886"/>
            <a:ext cx="4878197" cy="947648"/>
          </a:xfrm>
        </p:spPr>
        <p:txBody>
          <a:bodyPr anchor="b"/>
          <a:lstStyle>
            <a:lvl1pPr marL="0" indent="0">
              <a:buNone/>
              <a:defRPr sz="2500" b="1"/>
            </a:lvl1pPr>
            <a:lvl2pPr marL="482346" indent="0">
              <a:buNone/>
              <a:defRPr sz="2100" b="1"/>
            </a:lvl2pPr>
            <a:lvl3pPr marL="964692" indent="0">
              <a:buNone/>
              <a:defRPr sz="1900" b="1"/>
            </a:lvl3pPr>
            <a:lvl4pPr marL="1447038" indent="0">
              <a:buNone/>
              <a:defRPr sz="1700" b="1"/>
            </a:lvl4pPr>
            <a:lvl5pPr marL="1929384" indent="0">
              <a:buNone/>
              <a:defRPr sz="1700" b="1"/>
            </a:lvl5pPr>
            <a:lvl6pPr marL="2411730" indent="0">
              <a:buNone/>
              <a:defRPr sz="1700" b="1"/>
            </a:lvl6pPr>
            <a:lvl7pPr marL="2894076" indent="0">
              <a:buNone/>
              <a:defRPr sz="1700" b="1"/>
            </a:lvl7pPr>
            <a:lvl8pPr marL="3376422" indent="0">
              <a:buNone/>
              <a:defRPr sz="1700" b="1"/>
            </a:lvl8pPr>
            <a:lvl9pPr marL="385876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606291" y="3221534"/>
            <a:ext cx="4878197" cy="585284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6524D-A30B-4611-9CA0-3AE6C79C0279}" type="datetimeFigureOut">
              <a:rPr lang="en-US" smtClean="0"/>
              <a:pPr/>
              <a:t>7/9/2013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287874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6524D-A30B-4611-9CA0-3AE6C79C0279}" type="datetimeFigureOut">
              <a:rPr lang="en-US" smtClean="0"/>
              <a:pPr/>
              <a:t>7/9/2013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17948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6524D-A30B-4611-9CA0-3AE6C79C0279}" type="datetimeFigureOut">
              <a:rPr lang="en-US" smtClean="0"/>
              <a:pPr/>
              <a:t>7/9/2013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645190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6" y="404455"/>
            <a:ext cx="3630867" cy="1721286"/>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314887" y="404458"/>
            <a:ext cx="6169598" cy="8669924"/>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6" y="2125745"/>
            <a:ext cx="3630867" cy="6948638"/>
          </a:xfrm>
        </p:spPr>
        <p:txBody>
          <a:bodyPr/>
          <a:lstStyle>
            <a:lvl1pPr marL="0" indent="0">
              <a:buNone/>
              <a:defRPr sz="1500"/>
            </a:lvl1pPr>
            <a:lvl2pPr marL="482346" indent="0">
              <a:buNone/>
              <a:defRPr sz="1300"/>
            </a:lvl2pPr>
            <a:lvl3pPr marL="964692" indent="0">
              <a:buNone/>
              <a:defRPr sz="1100"/>
            </a:lvl3pPr>
            <a:lvl4pPr marL="1447038" indent="0">
              <a:buNone/>
              <a:defRPr sz="900"/>
            </a:lvl4pPr>
            <a:lvl5pPr marL="1929384" indent="0">
              <a:buNone/>
              <a:defRPr sz="900"/>
            </a:lvl5pPr>
            <a:lvl6pPr marL="2411730" indent="0">
              <a:buNone/>
              <a:defRPr sz="900"/>
            </a:lvl6pPr>
            <a:lvl7pPr marL="2894076" indent="0">
              <a:buNone/>
              <a:defRPr sz="900"/>
            </a:lvl7pPr>
            <a:lvl8pPr marL="3376422" indent="0">
              <a:buNone/>
              <a:defRPr sz="900"/>
            </a:lvl8pPr>
            <a:lvl9pPr marL="385876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6524D-A30B-4611-9CA0-3AE6C79C0279}"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244829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3" y="7110890"/>
            <a:ext cx="6621780" cy="83948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163193" y="907673"/>
            <a:ext cx="6621780" cy="6095048"/>
          </a:xfrm>
        </p:spPr>
        <p:txBody>
          <a:bodyPr/>
          <a:lstStyle>
            <a:lvl1pPr marL="0" indent="0">
              <a:buNone/>
              <a:defRPr sz="3400"/>
            </a:lvl1pPr>
            <a:lvl2pPr marL="482346" indent="0">
              <a:buNone/>
              <a:defRPr sz="3000"/>
            </a:lvl2pPr>
            <a:lvl3pPr marL="964692" indent="0">
              <a:buNone/>
              <a:defRPr sz="2500"/>
            </a:lvl3pPr>
            <a:lvl4pPr marL="1447038" indent="0">
              <a:buNone/>
              <a:defRPr sz="2100"/>
            </a:lvl4pPr>
            <a:lvl5pPr marL="1929384" indent="0">
              <a:buNone/>
              <a:defRPr sz="2100"/>
            </a:lvl5pPr>
            <a:lvl6pPr marL="2411730" indent="0">
              <a:buNone/>
              <a:defRPr sz="2100"/>
            </a:lvl6pPr>
            <a:lvl7pPr marL="2894076" indent="0">
              <a:buNone/>
              <a:defRPr sz="2100"/>
            </a:lvl7pPr>
            <a:lvl8pPr marL="3376422" indent="0">
              <a:buNone/>
              <a:defRPr sz="2100"/>
            </a:lvl8pPr>
            <a:lvl9pPr marL="3858768" indent="0">
              <a:buNone/>
              <a:defRPr sz="2100"/>
            </a:lvl9pPr>
          </a:lstStyle>
          <a:p>
            <a:endParaRPr lang="en-US"/>
          </a:p>
        </p:txBody>
      </p:sp>
      <p:sp>
        <p:nvSpPr>
          <p:cNvPr id="4" name="Text Placeholder 3"/>
          <p:cNvSpPr>
            <a:spLocks noGrp="1"/>
          </p:cNvSpPr>
          <p:nvPr>
            <p:ph type="body" sz="half" idx="2"/>
          </p:nvPr>
        </p:nvSpPr>
        <p:spPr>
          <a:xfrm>
            <a:off x="2163193" y="7950370"/>
            <a:ext cx="6621780" cy="1192202"/>
          </a:xfrm>
        </p:spPr>
        <p:txBody>
          <a:bodyPr/>
          <a:lstStyle>
            <a:lvl1pPr marL="0" indent="0">
              <a:buNone/>
              <a:defRPr sz="1500"/>
            </a:lvl1pPr>
            <a:lvl2pPr marL="482346" indent="0">
              <a:buNone/>
              <a:defRPr sz="1300"/>
            </a:lvl2pPr>
            <a:lvl3pPr marL="964692" indent="0">
              <a:buNone/>
              <a:defRPr sz="1100"/>
            </a:lvl3pPr>
            <a:lvl4pPr marL="1447038" indent="0">
              <a:buNone/>
              <a:defRPr sz="900"/>
            </a:lvl4pPr>
            <a:lvl5pPr marL="1929384" indent="0">
              <a:buNone/>
              <a:defRPr sz="900"/>
            </a:lvl5pPr>
            <a:lvl6pPr marL="2411730" indent="0">
              <a:buNone/>
              <a:defRPr sz="900"/>
            </a:lvl6pPr>
            <a:lvl7pPr marL="2894076" indent="0">
              <a:buNone/>
              <a:defRPr sz="900"/>
            </a:lvl7pPr>
            <a:lvl8pPr marL="3376422" indent="0">
              <a:buNone/>
              <a:defRPr sz="900"/>
            </a:lvl8pPr>
            <a:lvl9pPr marL="385876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6524D-A30B-4611-9CA0-3AE6C79C0279}"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31251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815" y="406809"/>
            <a:ext cx="9932670" cy="1693069"/>
          </a:xfrm>
          <a:prstGeom prst="rect">
            <a:avLst/>
          </a:prstGeom>
        </p:spPr>
        <p:txBody>
          <a:bodyPr vert="horz" lIns="96469" tIns="48235" rIns="96469" bIns="482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1815" y="2370299"/>
            <a:ext cx="9932670" cy="6704083"/>
          </a:xfrm>
          <a:prstGeom prst="rect">
            <a:avLst/>
          </a:prstGeom>
        </p:spPr>
        <p:txBody>
          <a:bodyPr vert="horz" lIns="96469" tIns="48235" rIns="96469" bIns="482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1817" y="9415348"/>
            <a:ext cx="2575137" cy="540841"/>
          </a:xfrm>
          <a:prstGeom prst="rect">
            <a:avLst/>
          </a:prstGeom>
        </p:spPr>
        <p:txBody>
          <a:bodyPr vert="horz" lIns="96469" tIns="48235" rIns="96469" bIns="48235" rtlCol="0" anchor="ctr"/>
          <a:lstStyle>
            <a:lvl1pPr algn="l">
              <a:defRPr sz="1300">
                <a:solidFill>
                  <a:schemeClr val="tx1">
                    <a:tint val="75000"/>
                  </a:schemeClr>
                </a:solidFill>
              </a:defRPr>
            </a:lvl1pPr>
          </a:lstStyle>
          <a:p>
            <a:fld id="{5AC6524D-A30B-4611-9CA0-3AE6C79C0279}" type="datetimeFigureOut">
              <a:rPr lang="en-US" smtClean="0"/>
              <a:pPr/>
              <a:t>7/9/2013</a:t>
            </a:fld>
            <a:endParaRPr lang="en-US"/>
          </a:p>
        </p:txBody>
      </p:sp>
      <p:sp>
        <p:nvSpPr>
          <p:cNvPr id="5" name="Footer Placeholder 4"/>
          <p:cNvSpPr>
            <a:spLocks noGrp="1"/>
          </p:cNvSpPr>
          <p:nvPr>
            <p:ph type="ftr" sz="quarter" idx="3"/>
          </p:nvPr>
        </p:nvSpPr>
        <p:spPr>
          <a:xfrm>
            <a:off x="3770738" y="9415348"/>
            <a:ext cx="3494828" cy="540841"/>
          </a:xfrm>
          <a:prstGeom prst="rect">
            <a:avLst/>
          </a:prstGeom>
        </p:spPr>
        <p:txBody>
          <a:bodyPr vert="horz" lIns="96469" tIns="48235" rIns="96469" bIns="4823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09350" y="9415348"/>
            <a:ext cx="2575137" cy="540841"/>
          </a:xfrm>
          <a:prstGeom prst="rect">
            <a:avLst/>
          </a:prstGeom>
        </p:spPr>
        <p:txBody>
          <a:bodyPr vert="horz" lIns="96469" tIns="48235" rIns="96469" bIns="48235" rtlCol="0" anchor="ctr"/>
          <a:lstStyle>
            <a:lvl1pPr algn="r">
              <a:defRPr sz="1300">
                <a:solidFill>
                  <a:schemeClr val="tx1">
                    <a:tint val="75000"/>
                  </a:schemeClr>
                </a:solidFill>
              </a:defRPr>
            </a:lvl1pPr>
          </a:lstStyle>
          <a:p>
            <a:fld id="{076649AA-D85F-43AE-9950-730CA1F5DFB4}" type="slidenum">
              <a:rPr lang="en-US" smtClean="0"/>
              <a:pPr/>
              <a:t>‹#›</a:t>
            </a:fld>
            <a:endParaRPr lang="en-US"/>
          </a:p>
        </p:txBody>
      </p:sp>
    </p:spTree>
    <p:extLst>
      <p:ext uri="{BB962C8B-B14F-4D97-AF65-F5344CB8AC3E}">
        <p14:creationId xmlns:p14="http://schemas.microsoft.com/office/powerpoint/2010/main" xmlns="" val="349121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4692" rtl="0" eaLnBrk="1" latinLnBrk="0" hangingPunct="1">
        <a:spcBef>
          <a:spcPct val="0"/>
        </a:spcBef>
        <a:buNone/>
        <a:defRPr sz="4600" kern="1200">
          <a:solidFill>
            <a:schemeClr val="tx1"/>
          </a:solidFill>
          <a:latin typeface="+mj-lt"/>
          <a:ea typeface="+mj-ea"/>
          <a:cs typeface="+mj-cs"/>
        </a:defRPr>
      </a:lvl1pPr>
    </p:titleStyle>
    <p:bodyStyle>
      <a:lvl1pPr marL="361760" indent="-361760" algn="l" defTabSz="96469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3812" indent="-301466" algn="l" defTabSz="96469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5865" indent="-241173" algn="l" defTabSz="96469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8211"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0557"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2903"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5249"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7595"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9941"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4692" rtl="0" eaLnBrk="1" latinLnBrk="0" hangingPunct="1">
        <a:defRPr sz="1900" kern="1200">
          <a:solidFill>
            <a:schemeClr val="tx1"/>
          </a:solidFill>
          <a:latin typeface="+mn-lt"/>
          <a:ea typeface="+mn-ea"/>
          <a:cs typeface="+mn-cs"/>
        </a:defRPr>
      </a:lvl1pPr>
      <a:lvl2pPr marL="482346" algn="l" defTabSz="964692" rtl="0" eaLnBrk="1" latinLnBrk="0" hangingPunct="1">
        <a:defRPr sz="1900" kern="1200">
          <a:solidFill>
            <a:schemeClr val="tx1"/>
          </a:solidFill>
          <a:latin typeface="+mn-lt"/>
          <a:ea typeface="+mn-ea"/>
          <a:cs typeface="+mn-cs"/>
        </a:defRPr>
      </a:lvl2pPr>
      <a:lvl3pPr marL="964692" algn="l" defTabSz="964692" rtl="0" eaLnBrk="1" latinLnBrk="0" hangingPunct="1">
        <a:defRPr sz="1900" kern="1200">
          <a:solidFill>
            <a:schemeClr val="tx1"/>
          </a:solidFill>
          <a:latin typeface="+mn-lt"/>
          <a:ea typeface="+mn-ea"/>
          <a:cs typeface="+mn-cs"/>
        </a:defRPr>
      </a:lvl3pPr>
      <a:lvl4pPr marL="1447038" algn="l" defTabSz="964692" rtl="0" eaLnBrk="1" latinLnBrk="0" hangingPunct="1">
        <a:defRPr sz="1900" kern="1200">
          <a:solidFill>
            <a:schemeClr val="tx1"/>
          </a:solidFill>
          <a:latin typeface="+mn-lt"/>
          <a:ea typeface="+mn-ea"/>
          <a:cs typeface="+mn-cs"/>
        </a:defRPr>
      </a:lvl4pPr>
      <a:lvl5pPr marL="1929384" algn="l" defTabSz="964692" rtl="0" eaLnBrk="1" latinLnBrk="0" hangingPunct="1">
        <a:defRPr sz="1900" kern="1200">
          <a:solidFill>
            <a:schemeClr val="tx1"/>
          </a:solidFill>
          <a:latin typeface="+mn-lt"/>
          <a:ea typeface="+mn-ea"/>
          <a:cs typeface="+mn-cs"/>
        </a:defRPr>
      </a:lvl5pPr>
      <a:lvl6pPr marL="2411730" algn="l" defTabSz="964692" rtl="0" eaLnBrk="1" latinLnBrk="0" hangingPunct="1">
        <a:defRPr sz="1900" kern="1200">
          <a:solidFill>
            <a:schemeClr val="tx1"/>
          </a:solidFill>
          <a:latin typeface="+mn-lt"/>
          <a:ea typeface="+mn-ea"/>
          <a:cs typeface="+mn-cs"/>
        </a:defRPr>
      </a:lvl6pPr>
      <a:lvl7pPr marL="2894076" algn="l" defTabSz="964692" rtl="0" eaLnBrk="1" latinLnBrk="0" hangingPunct="1">
        <a:defRPr sz="1900" kern="1200">
          <a:solidFill>
            <a:schemeClr val="tx1"/>
          </a:solidFill>
          <a:latin typeface="+mn-lt"/>
          <a:ea typeface="+mn-ea"/>
          <a:cs typeface="+mn-cs"/>
        </a:defRPr>
      </a:lvl7pPr>
      <a:lvl8pPr marL="3376422" algn="l" defTabSz="964692" rtl="0" eaLnBrk="1" latinLnBrk="0" hangingPunct="1">
        <a:defRPr sz="1900" kern="1200">
          <a:solidFill>
            <a:schemeClr val="tx1"/>
          </a:solidFill>
          <a:latin typeface="+mn-lt"/>
          <a:ea typeface="+mn-ea"/>
          <a:cs typeface="+mn-cs"/>
        </a:defRPr>
      </a:lvl8pPr>
      <a:lvl9pPr marL="3858768" algn="l" defTabSz="96469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2450" y="406400"/>
            <a:ext cx="9931400" cy="1693863"/>
          </a:xfrm>
          <a:prstGeom prst="rect">
            <a:avLst/>
          </a:prstGeom>
          <a:noFill/>
          <a:ln w="9525">
            <a:noFill/>
            <a:miter lim="800000"/>
            <a:headEnd/>
            <a:tailEnd/>
          </a:ln>
        </p:spPr>
        <p:txBody>
          <a:bodyPr vert="horz" wrap="square" lIns="106774" tIns="53387" rIns="106774" bIns="5338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52450" y="2370138"/>
            <a:ext cx="9931400" cy="6704012"/>
          </a:xfrm>
          <a:prstGeom prst="rect">
            <a:avLst/>
          </a:prstGeom>
          <a:noFill/>
          <a:ln w="9525">
            <a:noFill/>
            <a:miter lim="800000"/>
            <a:headEnd/>
            <a:tailEnd/>
          </a:ln>
        </p:spPr>
        <p:txBody>
          <a:bodyPr vert="horz" wrap="square" lIns="106774" tIns="53387" rIns="106774" bIns="533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2450" y="9415463"/>
            <a:ext cx="2574925" cy="541337"/>
          </a:xfrm>
          <a:prstGeom prst="rect">
            <a:avLst/>
          </a:prstGeom>
        </p:spPr>
        <p:txBody>
          <a:bodyPr vert="horz" lIns="106774" tIns="53387" rIns="106774" bIns="53387" rtlCol="0" anchor="ctr"/>
          <a:lstStyle>
            <a:lvl1pPr algn="l" defTabSz="1067745" fontAlgn="auto">
              <a:spcBef>
                <a:spcPts val="0"/>
              </a:spcBef>
              <a:spcAft>
                <a:spcPts val="0"/>
              </a:spcAft>
              <a:defRPr sz="1400">
                <a:solidFill>
                  <a:schemeClr val="tx1">
                    <a:tint val="75000"/>
                  </a:schemeClr>
                </a:solidFill>
                <a:latin typeface="+mn-lt"/>
                <a:cs typeface="+mn-cs"/>
              </a:defRPr>
            </a:lvl1pPr>
          </a:lstStyle>
          <a:p>
            <a:pPr>
              <a:defRPr/>
            </a:pPr>
            <a:fld id="{13792245-D5EF-41A0-9D01-923E99721435}" type="datetimeFigureOut">
              <a:rPr lang="en-US">
                <a:solidFill>
                  <a:prstClr val="black">
                    <a:tint val="75000"/>
                  </a:prstClr>
                </a:solidFill>
              </a:rPr>
              <a:pPr>
                <a:defRPr/>
              </a:pPr>
              <a:t>7/9/2013</a:t>
            </a:fld>
            <a:endParaRPr lang="en-US">
              <a:solidFill>
                <a:prstClr val="black">
                  <a:tint val="75000"/>
                </a:prstClr>
              </a:solidFill>
            </a:endParaRPr>
          </a:p>
        </p:txBody>
      </p:sp>
      <p:sp>
        <p:nvSpPr>
          <p:cNvPr id="5" name="Footer Placeholder 4"/>
          <p:cNvSpPr>
            <a:spLocks noGrp="1"/>
          </p:cNvSpPr>
          <p:nvPr>
            <p:ph type="ftr" sz="quarter" idx="3"/>
          </p:nvPr>
        </p:nvSpPr>
        <p:spPr>
          <a:xfrm>
            <a:off x="3770313" y="9415463"/>
            <a:ext cx="3495675" cy="541337"/>
          </a:xfrm>
          <a:prstGeom prst="rect">
            <a:avLst/>
          </a:prstGeom>
        </p:spPr>
        <p:txBody>
          <a:bodyPr vert="horz" lIns="106774" tIns="53387" rIns="106774" bIns="53387" rtlCol="0" anchor="ctr"/>
          <a:lstStyle>
            <a:lvl1pPr algn="ctr" defTabSz="1067745" fontAlgn="auto">
              <a:spcBef>
                <a:spcPts val="0"/>
              </a:spcBef>
              <a:spcAft>
                <a:spcPts val="0"/>
              </a:spcAft>
              <a:defRPr sz="14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908925" y="9415463"/>
            <a:ext cx="2574925" cy="541337"/>
          </a:xfrm>
          <a:prstGeom prst="rect">
            <a:avLst/>
          </a:prstGeom>
        </p:spPr>
        <p:txBody>
          <a:bodyPr vert="horz" lIns="106774" tIns="53387" rIns="106774" bIns="53387" rtlCol="0" anchor="ctr"/>
          <a:lstStyle>
            <a:lvl1pPr algn="r" defTabSz="1067745" fontAlgn="auto">
              <a:spcBef>
                <a:spcPts val="0"/>
              </a:spcBef>
              <a:spcAft>
                <a:spcPts val="0"/>
              </a:spcAft>
              <a:defRPr sz="1400">
                <a:solidFill>
                  <a:schemeClr val="tx1">
                    <a:tint val="75000"/>
                  </a:schemeClr>
                </a:solidFill>
                <a:latin typeface="+mn-lt"/>
                <a:cs typeface="+mn-cs"/>
              </a:defRPr>
            </a:lvl1pPr>
          </a:lstStyle>
          <a:p>
            <a:pPr>
              <a:defRPr/>
            </a:pPr>
            <a:fld id="{9B7F5F1B-7BA3-4060-A54F-A8DD7FB21F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61578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66800" rtl="0" eaLnBrk="0" fontAlgn="base" hangingPunct="0">
        <a:spcBef>
          <a:spcPct val="0"/>
        </a:spcBef>
        <a:spcAft>
          <a:spcPct val="0"/>
        </a:spcAft>
        <a:defRPr sz="5100" kern="1200">
          <a:solidFill>
            <a:schemeClr val="tx1"/>
          </a:solidFill>
          <a:latin typeface="+mj-lt"/>
          <a:ea typeface="+mj-ea"/>
          <a:cs typeface="+mj-cs"/>
        </a:defRPr>
      </a:lvl1pPr>
      <a:lvl2pPr algn="ctr" defTabSz="1066800" rtl="0" eaLnBrk="0" fontAlgn="base" hangingPunct="0">
        <a:spcBef>
          <a:spcPct val="0"/>
        </a:spcBef>
        <a:spcAft>
          <a:spcPct val="0"/>
        </a:spcAft>
        <a:defRPr sz="5100">
          <a:solidFill>
            <a:schemeClr val="tx1"/>
          </a:solidFill>
          <a:latin typeface="Calibri" pitchFamily="34" charset="0"/>
        </a:defRPr>
      </a:lvl2pPr>
      <a:lvl3pPr algn="ctr" defTabSz="1066800" rtl="0" eaLnBrk="0" fontAlgn="base" hangingPunct="0">
        <a:spcBef>
          <a:spcPct val="0"/>
        </a:spcBef>
        <a:spcAft>
          <a:spcPct val="0"/>
        </a:spcAft>
        <a:defRPr sz="5100">
          <a:solidFill>
            <a:schemeClr val="tx1"/>
          </a:solidFill>
          <a:latin typeface="Calibri" pitchFamily="34" charset="0"/>
        </a:defRPr>
      </a:lvl3pPr>
      <a:lvl4pPr algn="ctr" defTabSz="1066800" rtl="0" eaLnBrk="0" fontAlgn="base" hangingPunct="0">
        <a:spcBef>
          <a:spcPct val="0"/>
        </a:spcBef>
        <a:spcAft>
          <a:spcPct val="0"/>
        </a:spcAft>
        <a:defRPr sz="5100">
          <a:solidFill>
            <a:schemeClr val="tx1"/>
          </a:solidFill>
          <a:latin typeface="Calibri" pitchFamily="34" charset="0"/>
        </a:defRPr>
      </a:lvl4pPr>
      <a:lvl5pPr algn="ctr" defTabSz="1066800" rtl="0" eaLnBrk="0" fontAlgn="base" hangingPunct="0">
        <a:spcBef>
          <a:spcPct val="0"/>
        </a:spcBef>
        <a:spcAft>
          <a:spcPct val="0"/>
        </a:spcAft>
        <a:defRPr sz="5100">
          <a:solidFill>
            <a:schemeClr val="tx1"/>
          </a:solidFill>
          <a:latin typeface="Calibri" pitchFamily="34" charset="0"/>
        </a:defRPr>
      </a:lvl5pPr>
      <a:lvl6pPr marL="457200" algn="ctr" defTabSz="1066800" rtl="0" fontAlgn="base">
        <a:spcBef>
          <a:spcPct val="0"/>
        </a:spcBef>
        <a:spcAft>
          <a:spcPct val="0"/>
        </a:spcAft>
        <a:defRPr sz="5100">
          <a:solidFill>
            <a:schemeClr val="tx1"/>
          </a:solidFill>
          <a:latin typeface="Calibri" pitchFamily="34" charset="0"/>
        </a:defRPr>
      </a:lvl6pPr>
      <a:lvl7pPr marL="914400" algn="ctr" defTabSz="1066800" rtl="0" fontAlgn="base">
        <a:spcBef>
          <a:spcPct val="0"/>
        </a:spcBef>
        <a:spcAft>
          <a:spcPct val="0"/>
        </a:spcAft>
        <a:defRPr sz="5100">
          <a:solidFill>
            <a:schemeClr val="tx1"/>
          </a:solidFill>
          <a:latin typeface="Calibri" pitchFamily="34" charset="0"/>
        </a:defRPr>
      </a:lvl7pPr>
      <a:lvl8pPr marL="1371600" algn="ctr" defTabSz="1066800" rtl="0" fontAlgn="base">
        <a:spcBef>
          <a:spcPct val="0"/>
        </a:spcBef>
        <a:spcAft>
          <a:spcPct val="0"/>
        </a:spcAft>
        <a:defRPr sz="5100">
          <a:solidFill>
            <a:schemeClr val="tx1"/>
          </a:solidFill>
          <a:latin typeface="Calibri" pitchFamily="34" charset="0"/>
        </a:defRPr>
      </a:lvl8pPr>
      <a:lvl9pPr marL="1828800" algn="ctr" defTabSz="1066800" rtl="0" fontAlgn="base">
        <a:spcBef>
          <a:spcPct val="0"/>
        </a:spcBef>
        <a:spcAft>
          <a:spcPct val="0"/>
        </a:spcAft>
        <a:defRPr sz="5100">
          <a:solidFill>
            <a:schemeClr val="tx1"/>
          </a:solidFill>
          <a:latin typeface="Calibri" pitchFamily="34" charset="0"/>
        </a:defRPr>
      </a:lvl9pPr>
    </p:titleStyle>
    <p:bodyStyle>
      <a:lvl1pPr marL="400050" indent="-400050" algn="l" defTabSz="1066800"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66775" indent="-333375" algn="l" defTabSz="1066800"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33500" indent="-266700" algn="l" defTabSz="10668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868488" indent="-266700" algn="l" defTabSz="1066800"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401888" indent="-266700" algn="l" defTabSz="1066800"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936298"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0171"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04043"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37916"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67745" rtl="0" eaLnBrk="1" latinLnBrk="0" hangingPunct="1">
        <a:defRPr sz="2100" kern="1200">
          <a:solidFill>
            <a:schemeClr val="tx1"/>
          </a:solidFill>
          <a:latin typeface="+mn-lt"/>
          <a:ea typeface="+mn-ea"/>
          <a:cs typeface="+mn-cs"/>
        </a:defRPr>
      </a:lvl1pPr>
      <a:lvl2pPr marL="533872" algn="l" defTabSz="1067745" rtl="0" eaLnBrk="1" latinLnBrk="0" hangingPunct="1">
        <a:defRPr sz="2100" kern="1200">
          <a:solidFill>
            <a:schemeClr val="tx1"/>
          </a:solidFill>
          <a:latin typeface="+mn-lt"/>
          <a:ea typeface="+mn-ea"/>
          <a:cs typeface="+mn-cs"/>
        </a:defRPr>
      </a:lvl2pPr>
      <a:lvl3pPr marL="1067745" algn="l" defTabSz="1067745" rtl="0" eaLnBrk="1" latinLnBrk="0" hangingPunct="1">
        <a:defRPr sz="2100" kern="1200">
          <a:solidFill>
            <a:schemeClr val="tx1"/>
          </a:solidFill>
          <a:latin typeface="+mn-lt"/>
          <a:ea typeface="+mn-ea"/>
          <a:cs typeface="+mn-cs"/>
        </a:defRPr>
      </a:lvl3pPr>
      <a:lvl4pPr marL="1601617" algn="l" defTabSz="1067745" rtl="0" eaLnBrk="1" latinLnBrk="0" hangingPunct="1">
        <a:defRPr sz="2100" kern="1200">
          <a:solidFill>
            <a:schemeClr val="tx1"/>
          </a:solidFill>
          <a:latin typeface="+mn-lt"/>
          <a:ea typeface="+mn-ea"/>
          <a:cs typeface="+mn-cs"/>
        </a:defRPr>
      </a:lvl4pPr>
      <a:lvl5pPr marL="2135490" algn="l" defTabSz="1067745" rtl="0" eaLnBrk="1" latinLnBrk="0" hangingPunct="1">
        <a:defRPr sz="2100" kern="1200">
          <a:solidFill>
            <a:schemeClr val="tx1"/>
          </a:solidFill>
          <a:latin typeface="+mn-lt"/>
          <a:ea typeface="+mn-ea"/>
          <a:cs typeface="+mn-cs"/>
        </a:defRPr>
      </a:lvl5pPr>
      <a:lvl6pPr marL="2669362" algn="l" defTabSz="1067745" rtl="0" eaLnBrk="1" latinLnBrk="0" hangingPunct="1">
        <a:defRPr sz="2100" kern="1200">
          <a:solidFill>
            <a:schemeClr val="tx1"/>
          </a:solidFill>
          <a:latin typeface="+mn-lt"/>
          <a:ea typeface="+mn-ea"/>
          <a:cs typeface="+mn-cs"/>
        </a:defRPr>
      </a:lvl6pPr>
      <a:lvl7pPr marL="3203235" algn="l" defTabSz="1067745" rtl="0" eaLnBrk="1" latinLnBrk="0" hangingPunct="1">
        <a:defRPr sz="2100" kern="1200">
          <a:solidFill>
            <a:schemeClr val="tx1"/>
          </a:solidFill>
          <a:latin typeface="+mn-lt"/>
          <a:ea typeface="+mn-ea"/>
          <a:cs typeface="+mn-cs"/>
        </a:defRPr>
      </a:lvl7pPr>
      <a:lvl8pPr marL="3737107" algn="l" defTabSz="1067745" rtl="0" eaLnBrk="1" latinLnBrk="0" hangingPunct="1">
        <a:defRPr sz="2100" kern="1200">
          <a:solidFill>
            <a:schemeClr val="tx1"/>
          </a:solidFill>
          <a:latin typeface="+mn-lt"/>
          <a:ea typeface="+mn-ea"/>
          <a:cs typeface="+mn-cs"/>
        </a:defRPr>
      </a:lvl8pPr>
      <a:lvl9pPr marL="4270980" algn="l" defTabSz="106774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www.illustrativemathematics.org/illustrations/815" TargetMode="External"/><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8.xml.rels><?xml version="1.0" encoding="UTF-8" standalone="yes"?>
<Relationships xmlns="http://schemas.openxmlformats.org/package/2006/relationships"><Relationship Id="rId3" Type="http://schemas.openxmlformats.org/officeDocument/2006/relationships/hyperlink" Target="http://www.illustrativemathematics.org/illustrations/137" TargetMode="External"/><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13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13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1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1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llustrativemathematics.org/illustrations/76" TargetMode="Externa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illustrativemathematics.org/illustrations/54" TargetMode="External"/><Relationship Id="rId1" Type="http://schemas.openxmlformats.org/officeDocument/2006/relationships/slideLayout" Target="../slideLayouts/slideLayout7.xml"/><Relationship Id="rId5" Type="http://schemas.openxmlformats.org/officeDocument/2006/relationships/image" Target="../media/image164.png"/><Relationship Id="rId4" Type="http://schemas.openxmlformats.org/officeDocument/2006/relationships/image" Target="../media/image1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slide" Target="slide106.xml"/><Relationship Id="rId7" Type="http://schemas.openxmlformats.org/officeDocument/2006/relationships/slide" Target="slide122.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68.xml"/><Relationship Id="rId4" Type="http://schemas.openxmlformats.org/officeDocument/2006/relationships/slide" Target="slide50.xml"/><Relationship Id="rId9" Type="http://schemas.openxmlformats.org/officeDocument/2006/relationships/slide" Target="slide16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llustrativemathematics.org/illustrations/77"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illustrativemathematics.org/illustrations/193" TargetMode="External"/><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earnalberta.ca/content/mesg/html/math6web/index.html?page=lessons&amp;lesson=m6lessonshell03.sw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603" y="431006"/>
            <a:ext cx="3307080" cy="5120640"/>
          </a:xfrm>
          <a:prstGeom prst="rect">
            <a:avLst/>
          </a:prstGeom>
          <a:solidFill>
            <a:scrgbClr r="0" g="0" b="0">
              <a:alpha val="0"/>
            </a:scrgbClr>
          </a:solidFill>
        </p:spPr>
      </p:pic>
      <p:sp>
        <p:nvSpPr>
          <p:cNvPr id="3" name="TextBox 2"/>
          <p:cNvSpPr txBox="1"/>
          <p:nvPr/>
        </p:nvSpPr>
        <p:spPr>
          <a:xfrm>
            <a:off x="3579179" y="2315806"/>
            <a:ext cx="7196771" cy="3144400"/>
          </a:xfrm>
          <a:prstGeom prst="rect">
            <a:avLst/>
          </a:prstGeom>
          <a:noFill/>
        </p:spPr>
        <p:txBody>
          <a:bodyPr vert="horz" lIns="96469" tIns="48235" rIns="96469" bIns="48235" rtlCol="0">
            <a:spAutoFit/>
          </a:bodyPr>
          <a:lstStyle/>
          <a:p>
            <a:r>
              <a:rPr lang="en-US" sz="2200" dirty="0">
                <a:solidFill>
                  <a:srgbClr val="000000"/>
                </a:solidFill>
                <a:latin typeface="Arial - 22"/>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p>
        </p:txBody>
      </p:sp>
      <p:sp>
        <p:nvSpPr>
          <p:cNvPr id="4" name="TextBox 3">
            <a:hlinkClick r:id="rId2"/>
          </p:cNvPr>
          <p:cNvSpPr txBox="1"/>
          <p:nvPr/>
        </p:nvSpPr>
        <p:spPr>
          <a:xfrm>
            <a:off x="3421253" y="6167609"/>
            <a:ext cx="4000659" cy="866853"/>
          </a:xfrm>
          <a:prstGeom prst="rect">
            <a:avLst/>
          </a:prstGeom>
          <a:noFill/>
        </p:spPr>
        <p:txBody>
          <a:bodyPr vert="horz" lIns="96469" tIns="48235" rIns="96469" bIns="48235" rtlCol="0">
            <a:spAutoFit/>
          </a:bodyPr>
          <a:lstStyle/>
          <a:p>
            <a:r>
              <a:rPr lang="en-US" sz="2500" b="1" dirty="0">
                <a:solidFill>
                  <a:srgbClr val="0000FF"/>
                </a:solidFill>
                <a:latin typeface="Arial" pitchFamily="34" charset="0"/>
                <a:cs typeface="Arial" pitchFamily="34" charset="0"/>
              </a:rPr>
              <a:t>Click to go </a:t>
            </a:r>
            <a:r>
              <a:rPr lang="en-US" sz="2500" b="1" dirty="0" smtClean="0">
                <a:solidFill>
                  <a:srgbClr val="0000FF"/>
                </a:solidFill>
                <a:latin typeface="Arial" pitchFamily="34" charset="0"/>
                <a:cs typeface="Arial" pitchFamily="34" charset="0"/>
              </a:rPr>
              <a:t>to </a:t>
            </a:r>
            <a:r>
              <a:rPr lang="en-US" sz="2500" b="1" dirty="0">
                <a:solidFill>
                  <a:srgbClr val="0000FF"/>
                </a:solidFill>
                <a:latin typeface="Arial" pitchFamily="34" charset="0"/>
                <a:cs typeface="Arial" pitchFamily="34" charset="0"/>
              </a:rPr>
              <a:t>website:</a:t>
            </a:r>
          </a:p>
          <a:p>
            <a:r>
              <a:rPr lang="en-US" sz="2500" b="1" dirty="0">
                <a:solidFill>
                  <a:srgbClr val="0000FF"/>
                </a:solidFill>
                <a:latin typeface="Arial" pitchFamily="34" charset="0"/>
                <a:cs typeface="Arial" pitchFamily="34" charset="0"/>
              </a:rPr>
              <a:t>www.njctl.org</a:t>
            </a:r>
          </a:p>
        </p:txBody>
      </p:sp>
      <p:sp>
        <p:nvSpPr>
          <p:cNvPr id="5" name="TextBox 4"/>
          <p:cNvSpPr txBox="1"/>
          <p:nvPr/>
        </p:nvSpPr>
        <p:spPr>
          <a:xfrm>
            <a:off x="3536950" y="431006"/>
            <a:ext cx="7532275" cy="1251574"/>
          </a:xfrm>
          <a:prstGeom prst="rect">
            <a:avLst/>
          </a:prstGeom>
          <a:noFill/>
        </p:spPr>
        <p:txBody>
          <a:bodyPr vert="horz" lIns="96469" tIns="48235" rIns="96469" bIns="48235" rtlCol="0">
            <a:spAutoFit/>
          </a:bodyPr>
          <a:lstStyle/>
          <a:p>
            <a:r>
              <a:rPr lang="en-US" sz="2400" b="1" dirty="0">
                <a:solidFill>
                  <a:srgbClr val="0000FF"/>
                </a:solidFill>
                <a:latin typeface="Arial - 23"/>
              </a:rPr>
              <a:t>New Jersey Center for Teaching and Learning</a:t>
            </a:r>
          </a:p>
          <a:p>
            <a:endParaRPr lang="en-US" sz="2400" b="1" dirty="0">
              <a:solidFill>
                <a:srgbClr val="0000FF"/>
              </a:solidFill>
              <a:latin typeface="Arial - 23"/>
            </a:endParaRPr>
          </a:p>
          <a:p>
            <a:r>
              <a:rPr lang="en-US" sz="2400" b="1" dirty="0">
                <a:solidFill>
                  <a:srgbClr val="0000FF"/>
                </a:solidFill>
                <a:latin typeface="Arial - 23"/>
              </a:rPr>
              <a:t>Progressive Mathematics Initiative</a:t>
            </a:r>
          </a:p>
        </p:txBody>
      </p:sp>
    </p:spTree>
    <p:extLst>
      <p:ext uri="{BB962C8B-B14F-4D97-AF65-F5344CB8AC3E}">
        <p14:creationId xmlns:p14="http://schemas.microsoft.com/office/powerpoint/2010/main" xmlns="" val="371811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54398"/>
            <a:ext cx="9463627" cy="1205408"/>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This table shows the number of some of the animals at the zoo. Use the information in the table to answer the next several response questions.</a:t>
            </a:r>
            <a:endParaRPr lang="en-US" sz="2400" b="1" dirty="0">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84904774"/>
              </p:ext>
            </p:extLst>
          </p:nvPr>
        </p:nvGraphicFramePr>
        <p:xfrm>
          <a:off x="3407459" y="2717006"/>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xmlns="" val="42844197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878" y="1014656"/>
            <a:ext cx="1008442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A cake recipe called for 5 cups of milk.  </a:t>
            </a:r>
          </a:p>
          <a:p>
            <a:r>
              <a:rPr lang="en-US" sz="2400" b="1">
                <a:solidFill>
                  <a:srgbClr val="0000FF"/>
                </a:solidFill>
                <a:latin typeface="Arial" pitchFamily="34" charset="0"/>
                <a:cs typeface="Arial" pitchFamily="34" charset="0"/>
              </a:rPr>
              <a:t>How many pints is this?</a:t>
            </a:r>
          </a:p>
        </p:txBody>
      </p:sp>
      <p:sp>
        <p:nvSpPr>
          <p:cNvPr id="3" name="TextBox 2"/>
          <p:cNvSpPr txBox="1"/>
          <p:nvPr/>
        </p:nvSpPr>
        <p:spPr>
          <a:xfrm>
            <a:off x="922082" y="2906400"/>
            <a:ext cx="10084420" cy="1574740"/>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A pint is 2 cups.  There are 5 cups.  Divide 5 by 2 which gives us 2 whole pints, and there is 1 cup left.</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The recipe calls for 2 pints and 1 cup of milk.</a:t>
            </a:r>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7956550" y="4033673"/>
            <a:ext cx="2648712" cy="3407733"/>
          </a:xfrm>
          <a:prstGeom prst="rect">
            <a:avLst/>
          </a:prstGeom>
          <a:solidFill>
            <a:scrgbClr r="0" g="0" b="0">
              <a:alpha val="0"/>
            </a:scrgbClr>
          </a:solidFill>
        </p:spPr>
      </p:pic>
    </p:spTree>
    <p:extLst>
      <p:ext uri="{BB962C8B-B14F-4D97-AF65-F5344CB8AC3E}">
        <p14:creationId xmlns:p14="http://schemas.microsoft.com/office/powerpoint/2010/main" xmlns="" val="12325948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9021" y="1036539"/>
            <a:ext cx="8256729" cy="3052067"/>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What is 1 gallon and 3 quarts times 2?</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When we multiply, we get </a:t>
            </a:r>
            <a:r>
              <a:rPr lang="en-US" sz="2400" b="1" dirty="0">
                <a:solidFill>
                  <a:srgbClr val="FFAD5B"/>
                </a:solidFill>
                <a:latin typeface="Arial" pitchFamily="34" charset="0"/>
                <a:cs typeface="Arial" pitchFamily="34" charset="0"/>
              </a:rPr>
              <a:t>2 gallons</a:t>
            </a:r>
            <a:r>
              <a:rPr lang="en-US" sz="2400" b="1" dirty="0">
                <a:solidFill>
                  <a:srgbClr val="0000FF"/>
                </a:solidFill>
                <a:latin typeface="Arial" pitchFamily="34" charset="0"/>
                <a:cs typeface="Arial" pitchFamily="34" charset="0"/>
              </a:rPr>
              <a:t> and </a:t>
            </a:r>
            <a:r>
              <a:rPr lang="en-US" sz="2400" b="1" dirty="0">
                <a:solidFill>
                  <a:srgbClr val="388E8E"/>
                </a:solidFill>
                <a:latin typeface="Arial" pitchFamily="34" charset="0"/>
                <a:cs typeface="Arial" pitchFamily="34" charset="0"/>
              </a:rPr>
              <a:t>6 quarts</a:t>
            </a:r>
            <a:r>
              <a:rPr lang="en-US" sz="2400" b="1" dirty="0">
                <a:solidFill>
                  <a:srgbClr val="0000FF"/>
                </a:solidFill>
                <a:latin typeface="Arial" pitchFamily="34" charset="0"/>
                <a:cs typeface="Arial" pitchFamily="34" charset="0"/>
              </a:rPr>
              <a:t>.  Remember, a gallon is 4 quarts.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Change the </a:t>
            </a:r>
            <a:r>
              <a:rPr lang="en-US" sz="2400" b="1" dirty="0">
                <a:solidFill>
                  <a:srgbClr val="388E8E"/>
                </a:solidFill>
                <a:latin typeface="Arial" pitchFamily="34" charset="0"/>
                <a:cs typeface="Arial" pitchFamily="34" charset="0"/>
              </a:rPr>
              <a:t>6 quarts</a:t>
            </a:r>
            <a:r>
              <a:rPr lang="en-US" sz="2400" b="1" dirty="0">
                <a:solidFill>
                  <a:srgbClr val="0000FF"/>
                </a:solidFill>
                <a:latin typeface="Arial" pitchFamily="34" charset="0"/>
                <a:cs typeface="Arial" pitchFamily="34" charset="0"/>
              </a:rPr>
              <a:t> into gallons which gives us </a:t>
            </a:r>
            <a:endParaRPr lang="en-US" sz="2400" b="1" dirty="0" smtClean="0">
              <a:solidFill>
                <a:srgbClr val="0000FF"/>
              </a:solidFill>
              <a:latin typeface="Arial" pitchFamily="34" charset="0"/>
              <a:cs typeface="Arial" pitchFamily="34" charset="0"/>
            </a:endParaRPr>
          </a:p>
          <a:p>
            <a:r>
              <a:rPr lang="en-US" sz="2400" b="1" dirty="0" smtClean="0">
                <a:solidFill>
                  <a:srgbClr val="388E8E"/>
                </a:solidFill>
                <a:latin typeface="Arial" pitchFamily="34" charset="0"/>
                <a:cs typeface="Arial" pitchFamily="34" charset="0"/>
              </a:rPr>
              <a:t>1 </a:t>
            </a:r>
            <a:r>
              <a:rPr lang="en-US" sz="2400" b="1" dirty="0">
                <a:solidFill>
                  <a:srgbClr val="388E8E"/>
                </a:solidFill>
                <a:latin typeface="Arial" pitchFamily="34" charset="0"/>
                <a:cs typeface="Arial" pitchFamily="34" charset="0"/>
              </a:rPr>
              <a:t>gallon and 2 quarts</a:t>
            </a:r>
            <a:r>
              <a:rPr lang="en-US" sz="2400" b="1" dirty="0">
                <a:solidFill>
                  <a:srgbClr val="0000FF"/>
                </a:solidFill>
                <a:latin typeface="Arial" pitchFamily="34" charset="0"/>
                <a:cs typeface="Arial" pitchFamily="34" charset="0"/>
              </a:rPr>
              <a:t>.  Add the 1 gallon to the </a:t>
            </a:r>
            <a:r>
              <a:rPr lang="en-US" sz="2400" b="1" dirty="0">
                <a:solidFill>
                  <a:srgbClr val="FFAD5B"/>
                </a:solidFill>
                <a:latin typeface="Arial" pitchFamily="34" charset="0"/>
                <a:cs typeface="Arial" pitchFamily="34" charset="0"/>
              </a:rPr>
              <a:t>2 gallons</a:t>
            </a:r>
            <a:r>
              <a:rPr lang="en-US" sz="2400" b="1" dirty="0">
                <a:solidFill>
                  <a:srgbClr val="0000FF"/>
                </a:solidFill>
                <a:latin typeface="Arial" pitchFamily="34" charset="0"/>
                <a:cs typeface="Arial" pitchFamily="34" charset="0"/>
              </a:rPr>
              <a:t> which gives us 3 gallons and 2 quarts for the answer.</a:t>
            </a:r>
          </a:p>
        </p:txBody>
      </p:sp>
    </p:spTree>
    <p:extLst>
      <p:ext uri="{BB962C8B-B14F-4D97-AF65-F5344CB8AC3E}">
        <p14:creationId xmlns:p14="http://schemas.microsoft.com/office/powerpoint/2010/main" xmlns="" val="14910858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2459"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46</a:t>
            </a:r>
          </a:p>
        </p:txBody>
      </p:sp>
      <p:sp>
        <p:nvSpPr>
          <p:cNvPr id="3" name="TextBox 2"/>
          <p:cNvSpPr txBox="1"/>
          <p:nvPr/>
        </p:nvSpPr>
        <p:spPr>
          <a:xfrm>
            <a:off x="1775363"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4 feet 2 inches multiplied by 3?</a:t>
            </a:r>
          </a:p>
        </p:txBody>
      </p:sp>
      <p:sp>
        <p:nvSpPr>
          <p:cNvPr id="4" name="TextBox 3"/>
          <p:cNvSpPr txBox="1"/>
          <p:nvPr/>
        </p:nvSpPr>
        <p:spPr>
          <a:xfrm>
            <a:off x="2417449" y="1955006"/>
            <a:ext cx="383177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0353" y="1955006"/>
            <a:ext cx="383177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feet 6 inches </a:t>
            </a:r>
          </a:p>
        </p:txBody>
      </p:sp>
      <p:sp>
        <p:nvSpPr>
          <p:cNvPr id="6" name="TextBox 5"/>
          <p:cNvSpPr txBox="1"/>
          <p:nvPr/>
        </p:nvSpPr>
        <p:spPr>
          <a:xfrm>
            <a:off x="2417448" y="2602864"/>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0352" y="2602864"/>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 feet 2 inches </a:t>
            </a:r>
          </a:p>
        </p:txBody>
      </p:sp>
      <p:sp>
        <p:nvSpPr>
          <p:cNvPr id="8" name="TextBox 7"/>
          <p:cNvSpPr txBox="1"/>
          <p:nvPr/>
        </p:nvSpPr>
        <p:spPr>
          <a:xfrm>
            <a:off x="2417448" y="3237765"/>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0352" y="3237765"/>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 feet 6 inches </a:t>
            </a:r>
          </a:p>
        </p:txBody>
      </p:sp>
      <p:sp>
        <p:nvSpPr>
          <p:cNvPr id="10" name="TextBox 9"/>
          <p:cNvSpPr txBox="1"/>
          <p:nvPr/>
        </p:nvSpPr>
        <p:spPr>
          <a:xfrm>
            <a:off x="2417449" y="3872666"/>
            <a:ext cx="239344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0353" y="3872666"/>
            <a:ext cx="239344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13 feet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3752342" cy="64786"/>
          </a:xfrm>
          <a:prstGeom prst="rect">
            <a:avLst/>
          </a:prstGeom>
          <a:solidFill>
            <a:scrgbClr r="0" g="0" b="0">
              <a:alpha val="0"/>
            </a:scrgbClr>
          </a:solidFill>
        </p:spPr>
      </p:pic>
      <p:grpSp>
        <p:nvGrpSpPr>
          <p:cNvPr id="21" name="Group 20"/>
          <p:cNvGrpSpPr>
            <a:grpSpLocks/>
          </p:cNvGrpSpPr>
          <p:nvPr/>
        </p:nvGrpSpPr>
        <p:grpSpPr bwMode="auto">
          <a:xfrm>
            <a:off x="1876425" y="2031206"/>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8625561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2459"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47</a:t>
            </a:r>
          </a:p>
        </p:txBody>
      </p:sp>
      <p:sp>
        <p:nvSpPr>
          <p:cNvPr id="3" name="TextBox 2"/>
          <p:cNvSpPr txBox="1"/>
          <p:nvPr/>
        </p:nvSpPr>
        <p:spPr>
          <a:xfrm>
            <a:off x="1775363" y="1000032"/>
            <a:ext cx="80861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2 feet 6 inches multiplied by 2?</a:t>
            </a:r>
          </a:p>
        </p:txBody>
      </p:sp>
      <p:sp>
        <p:nvSpPr>
          <p:cNvPr id="4" name="TextBox 3"/>
          <p:cNvSpPr txBox="1"/>
          <p:nvPr/>
        </p:nvSpPr>
        <p:spPr>
          <a:xfrm>
            <a:off x="2393950" y="1955006"/>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1955006"/>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feet 12 inches </a:t>
            </a:r>
          </a:p>
        </p:txBody>
      </p:sp>
      <p:sp>
        <p:nvSpPr>
          <p:cNvPr id="6" name="TextBox 5"/>
          <p:cNvSpPr txBox="1"/>
          <p:nvPr/>
        </p:nvSpPr>
        <p:spPr>
          <a:xfrm>
            <a:off x="2393951" y="2602864"/>
            <a:ext cx="383177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5" y="2602864"/>
            <a:ext cx="383177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feet 6 inches </a:t>
            </a:r>
          </a:p>
        </p:txBody>
      </p:sp>
      <p:sp>
        <p:nvSpPr>
          <p:cNvPr id="8" name="TextBox 7"/>
          <p:cNvSpPr txBox="1"/>
          <p:nvPr/>
        </p:nvSpPr>
        <p:spPr>
          <a:xfrm>
            <a:off x="2393950" y="3237765"/>
            <a:ext cx="404659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237765"/>
            <a:ext cx="404659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feet 12 inches </a:t>
            </a:r>
          </a:p>
        </p:txBody>
      </p:sp>
      <p:sp>
        <p:nvSpPr>
          <p:cNvPr id="10" name="TextBox 9"/>
          <p:cNvSpPr txBox="1"/>
          <p:nvPr/>
        </p:nvSpPr>
        <p:spPr>
          <a:xfrm>
            <a:off x="2393950" y="3872666"/>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3872666"/>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 feet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3752342" cy="64786"/>
          </a:xfrm>
          <a:prstGeom prst="rect">
            <a:avLst/>
          </a:prstGeom>
          <a:solidFill>
            <a:scrgbClr r="0" g="0" b="0">
              <a:alpha val="0"/>
            </a:scrgbClr>
          </a:solidFill>
        </p:spPr>
      </p:pic>
      <p:grpSp>
        <p:nvGrpSpPr>
          <p:cNvPr id="22" name="Group 21"/>
          <p:cNvGrpSpPr>
            <a:grpSpLocks/>
          </p:cNvGrpSpPr>
          <p:nvPr/>
        </p:nvGrpSpPr>
        <p:grpSpPr bwMode="auto">
          <a:xfrm>
            <a:off x="1876425" y="2031206"/>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0851962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285" y="1000032"/>
            <a:ext cx="939476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48</a:t>
            </a:r>
          </a:p>
        </p:txBody>
      </p:sp>
      <p:sp>
        <p:nvSpPr>
          <p:cNvPr id="3" name="TextBox 2"/>
          <p:cNvSpPr txBox="1"/>
          <p:nvPr/>
        </p:nvSpPr>
        <p:spPr>
          <a:xfrm>
            <a:off x="1762189" y="1000032"/>
            <a:ext cx="939476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1 gallon and 3 quarts multiplied by 3? </a:t>
            </a:r>
          </a:p>
        </p:txBody>
      </p:sp>
      <p:sp>
        <p:nvSpPr>
          <p:cNvPr id="4" name="TextBox 3"/>
          <p:cNvSpPr txBox="1"/>
          <p:nvPr/>
        </p:nvSpPr>
        <p:spPr>
          <a:xfrm>
            <a:off x="2435403" y="1955006"/>
            <a:ext cx="524784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18307" y="1955006"/>
            <a:ext cx="524784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gallons and 9 quarts </a:t>
            </a:r>
          </a:p>
        </p:txBody>
      </p:sp>
      <p:sp>
        <p:nvSpPr>
          <p:cNvPr id="6" name="TextBox 5"/>
          <p:cNvSpPr txBox="1"/>
          <p:nvPr/>
        </p:nvSpPr>
        <p:spPr>
          <a:xfrm>
            <a:off x="2435403" y="2602864"/>
            <a:ext cx="524784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18307" y="2602864"/>
            <a:ext cx="524784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gallons and 3 quarts </a:t>
            </a:r>
          </a:p>
        </p:txBody>
      </p:sp>
      <p:sp>
        <p:nvSpPr>
          <p:cNvPr id="8" name="TextBox 7"/>
          <p:cNvSpPr txBox="1"/>
          <p:nvPr/>
        </p:nvSpPr>
        <p:spPr>
          <a:xfrm>
            <a:off x="2435403" y="3237765"/>
            <a:ext cx="503302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18307" y="3237765"/>
            <a:ext cx="5033022"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1 gallon and 9 quarts </a:t>
            </a:r>
          </a:p>
        </p:txBody>
      </p:sp>
      <p:sp>
        <p:nvSpPr>
          <p:cNvPr id="10" name="TextBox 9"/>
          <p:cNvSpPr txBox="1"/>
          <p:nvPr/>
        </p:nvSpPr>
        <p:spPr>
          <a:xfrm>
            <a:off x="2435403" y="3872666"/>
            <a:ext cx="48182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18307" y="3872666"/>
            <a:ext cx="48182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5 gallon and 1 quart</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2031206"/>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3546041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0032"/>
            <a:ext cx="875142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49</a:t>
            </a:r>
          </a:p>
        </p:txBody>
      </p:sp>
      <p:sp>
        <p:nvSpPr>
          <p:cNvPr id="3" name="TextBox 2"/>
          <p:cNvSpPr txBox="1"/>
          <p:nvPr/>
        </p:nvSpPr>
        <p:spPr>
          <a:xfrm>
            <a:off x="1752854" y="1000032"/>
            <a:ext cx="875142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2 gallons and 2 cups divided by 2?</a:t>
            </a:r>
          </a:p>
        </p:txBody>
      </p:sp>
      <p:sp>
        <p:nvSpPr>
          <p:cNvPr id="4" name="TextBox 3"/>
          <p:cNvSpPr txBox="1"/>
          <p:nvPr/>
        </p:nvSpPr>
        <p:spPr>
          <a:xfrm>
            <a:off x="2409546" y="1955006"/>
            <a:ext cx="453925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92450" y="1955006"/>
            <a:ext cx="453925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gallon and 1 cup </a:t>
            </a:r>
          </a:p>
        </p:txBody>
      </p:sp>
      <p:sp>
        <p:nvSpPr>
          <p:cNvPr id="6" name="TextBox 5"/>
          <p:cNvSpPr txBox="1"/>
          <p:nvPr/>
        </p:nvSpPr>
        <p:spPr>
          <a:xfrm>
            <a:off x="2409545" y="2602864"/>
            <a:ext cx="496890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2449" y="2602864"/>
            <a:ext cx="496890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gallons and 4 cups </a:t>
            </a:r>
          </a:p>
        </p:txBody>
      </p:sp>
      <p:sp>
        <p:nvSpPr>
          <p:cNvPr id="8" name="TextBox 7"/>
          <p:cNvSpPr txBox="1"/>
          <p:nvPr/>
        </p:nvSpPr>
        <p:spPr>
          <a:xfrm>
            <a:off x="2409545" y="3237765"/>
            <a:ext cx="496890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2449" y="3237765"/>
            <a:ext cx="496890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gallons and 2 cups </a:t>
            </a:r>
          </a:p>
        </p:txBody>
      </p:sp>
      <p:sp>
        <p:nvSpPr>
          <p:cNvPr id="10" name="TextBox 9"/>
          <p:cNvSpPr txBox="1"/>
          <p:nvPr/>
        </p:nvSpPr>
        <p:spPr>
          <a:xfrm>
            <a:off x="2409545" y="3872666"/>
            <a:ext cx="496890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92449" y="3872666"/>
            <a:ext cx="496890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gallons and 4 cups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876425" y="2031206"/>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5562892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12950" y="1650206"/>
            <a:ext cx="7004606" cy="836076"/>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Converting Unit Ratios</a:t>
            </a: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31508364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317293" y="2824663"/>
            <a:ext cx="10707694" cy="1941889"/>
          </a:xfrm>
          <a:prstGeom prst="rect">
            <a:avLst/>
          </a:prstGeom>
          <a:solidFill>
            <a:scrgbClr r="0" g="0" b="0">
              <a:alpha val="0"/>
            </a:scrgbClr>
          </a:solidFill>
        </p:spPr>
      </p:pic>
      <p:sp>
        <p:nvSpPr>
          <p:cNvPr id="3" name="TextBox 2"/>
          <p:cNvSpPr txBox="1"/>
          <p:nvPr/>
        </p:nvSpPr>
        <p:spPr>
          <a:xfrm>
            <a:off x="510429" y="427587"/>
            <a:ext cx="1008994" cy="836076"/>
          </a:xfrm>
          <a:prstGeom prst="rect">
            <a:avLst/>
          </a:prstGeom>
          <a:noFill/>
        </p:spPr>
        <p:txBody>
          <a:bodyPr vert="horz" lIns="96469" tIns="48235" rIns="96469" bIns="48235" rtlCol="0">
            <a:spAutoFit/>
          </a:bodyPr>
          <a:lstStyle/>
          <a:p>
            <a:r>
              <a:rPr lang="en-US" sz="1600" b="1" dirty="0">
                <a:solidFill>
                  <a:srgbClr val="0000FF"/>
                </a:solidFill>
                <a:latin typeface="Arial" pitchFamily="34" charset="0"/>
                <a:cs typeface="Arial" pitchFamily="34" charset="0"/>
              </a:rPr>
              <a:t>6.RP </a:t>
            </a:r>
          </a:p>
          <a:p>
            <a:r>
              <a:rPr lang="en-US" sz="1600" b="1" dirty="0">
                <a:solidFill>
                  <a:srgbClr val="0000FF"/>
                </a:solidFill>
                <a:latin typeface="Arial" pitchFamily="34" charset="0"/>
                <a:cs typeface="Arial" pitchFamily="34" charset="0"/>
              </a:rPr>
              <a:t>Data </a:t>
            </a:r>
          </a:p>
          <a:p>
            <a:r>
              <a:rPr lang="en-US" sz="1600" b="1" dirty="0">
                <a:solidFill>
                  <a:srgbClr val="0000FF"/>
                </a:solidFill>
                <a:latin typeface="Arial" pitchFamily="34" charset="0"/>
                <a:cs typeface="Arial" pitchFamily="34" charset="0"/>
              </a:rPr>
              <a:t>Transfer</a:t>
            </a:r>
          </a:p>
        </p:txBody>
      </p:sp>
      <p:grpSp>
        <p:nvGrpSpPr>
          <p:cNvPr id="6" name="Group 5"/>
          <p:cNvGrpSpPr/>
          <p:nvPr/>
        </p:nvGrpSpPr>
        <p:grpSpPr>
          <a:xfrm>
            <a:off x="3172937" y="596030"/>
            <a:ext cx="3863615" cy="1569660"/>
            <a:chOff x="2921000" y="584200"/>
            <a:chExt cx="3556838" cy="1538507"/>
          </a:xfrm>
        </p:grpSpPr>
        <p:pic>
          <p:nvPicPr>
            <p:cNvPr id="4" name="Picture 3">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2921000" y="660400"/>
              <a:ext cx="2837307" cy="1152271"/>
            </a:xfrm>
            <a:prstGeom prst="rect">
              <a:avLst/>
            </a:prstGeom>
            <a:solidFill>
              <a:scrgbClr r="0" g="0" b="0">
                <a:alpha val="0"/>
              </a:scrgbClr>
            </a:solidFill>
          </p:spPr>
        </p:pic>
        <p:sp>
          <p:nvSpPr>
            <p:cNvPr id="5" name="TextBox 4">
              <a:hlinkClick r:id="rId3"/>
            </p:cNvPr>
            <p:cNvSpPr txBox="1"/>
            <p:nvPr/>
          </p:nvSpPr>
          <p:spPr>
            <a:xfrm>
              <a:off x="3124200" y="584200"/>
              <a:ext cx="3353638" cy="1538507"/>
            </a:xfrm>
            <a:prstGeom prst="rect">
              <a:avLst/>
            </a:prstGeom>
            <a:noFill/>
          </p:spPr>
          <p:txBody>
            <a:bodyPr vert="horz" rtlCol="0">
              <a:spAutoFit/>
            </a:bodyPr>
            <a:lstStyle/>
            <a:p>
              <a:r>
                <a:rPr lang="en-US" sz="1600" b="1" dirty="0">
                  <a:solidFill>
                    <a:srgbClr val="0000FF"/>
                  </a:solidFill>
                  <a:latin typeface="Arial" pitchFamily="34" charset="0"/>
                  <a:cs typeface="Arial" pitchFamily="34" charset="0"/>
                </a:rPr>
                <a:t>Problem is from:</a:t>
              </a:r>
            </a:p>
            <a:p>
              <a:endParaRPr lang="en-US" sz="1600" b="1" dirty="0">
                <a:solidFill>
                  <a:srgbClr val="0000FF"/>
                </a:solidFill>
                <a:latin typeface="Arial" pitchFamily="34" charset="0"/>
                <a:cs typeface="Arial" pitchFamily="34" charset="0"/>
              </a:endParaRPr>
            </a:p>
            <a:p>
              <a:endParaRPr lang="en-US" sz="1600" b="1" dirty="0">
                <a:solidFill>
                  <a:srgbClr val="0000FF"/>
                </a:solidFill>
                <a:latin typeface="Arial" pitchFamily="34" charset="0"/>
                <a:cs typeface="Arial" pitchFamily="34" charset="0"/>
              </a:endParaRPr>
            </a:p>
            <a:p>
              <a:endParaRPr lang="en-US" sz="1600" b="1" dirty="0">
                <a:solidFill>
                  <a:srgbClr val="0000FF"/>
                </a:solidFill>
                <a:latin typeface="Arial" pitchFamily="34" charset="0"/>
                <a:cs typeface="Arial" pitchFamily="34" charset="0"/>
              </a:endParaRPr>
            </a:p>
            <a:p>
              <a:r>
                <a:rPr lang="en-US" sz="1600" b="1" dirty="0">
                  <a:solidFill>
                    <a:srgbClr val="0000FF"/>
                  </a:solidFill>
                  <a:latin typeface="Arial" pitchFamily="34" charset="0"/>
                  <a:cs typeface="Arial" pitchFamily="34" charset="0"/>
                </a:rPr>
                <a:t>Click for link for commentary </a:t>
              </a:r>
            </a:p>
            <a:p>
              <a:r>
                <a:rPr lang="en-US" sz="1600" b="1" dirty="0">
                  <a:solidFill>
                    <a:srgbClr val="0000FF"/>
                  </a:solidFill>
                  <a:latin typeface="Arial" pitchFamily="34" charset="0"/>
                  <a:cs typeface="Arial" pitchFamily="34" charset="0"/>
                </a:rPr>
                <a:t>and solution.</a:t>
              </a:r>
            </a:p>
          </p:txBody>
        </p:sp>
      </p:grpSp>
    </p:spTree>
    <p:extLst>
      <p:ext uri="{BB962C8B-B14F-4D97-AF65-F5344CB8AC3E}">
        <p14:creationId xmlns:p14="http://schemas.microsoft.com/office/powerpoint/2010/main" xmlns="" val="2714799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193136" y="2073146"/>
            <a:ext cx="10626164" cy="5529857"/>
          </a:xfrm>
          <a:prstGeom prst="rect">
            <a:avLst/>
          </a:prstGeom>
          <a:solidFill>
            <a:scrgbClr r="0" g="0" b="0">
              <a:alpha val="0"/>
            </a:scrgbClr>
          </a:solidFill>
        </p:spPr>
      </p:pic>
      <p:sp>
        <p:nvSpPr>
          <p:cNvPr id="3" name="TextBox 2"/>
          <p:cNvSpPr txBox="1"/>
          <p:nvPr/>
        </p:nvSpPr>
        <p:spPr>
          <a:xfrm>
            <a:off x="441452" y="440544"/>
            <a:ext cx="1483224" cy="836076"/>
          </a:xfrm>
          <a:prstGeom prst="rect">
            <a:avLst/>
          </a:prstGeom>
          <a:noFill/>
        </p:spPr>
        <p:txBody>
          <a:bodyPr vert="horz" lIns="96469" tIns="48235" rIns="96469" bIns="48235" rtlCol="0">
            <a:spAutoFit/>
          </a:bodyPr>
          <a:lstStyle/>
          <a:p>
            <a:r>
              <a:rPr lang="en-US" sz="1600" b="1" dirty="0">
                <a:solidFill>
                  <a:srgbClr val="0000FF"/>
                </a:solidFill>
                <a:latin typeface="Arial" pitchFamily="34" charset="0"/>
                <a:cs typeface="Arial" pitchFamily="34" charset="0"/>
              </a:rPr>
              <a:t>6.RP Friends</a:t>
            </a:r>
          </a:p>
          <a:p>
            <a:r>
              <a:rPr lang="en-US" sz="1600" b="1" dirty="0">
                <a:solidFill>
                  <a:srgbClr val="0000FF"/>
                </a:solidFill>
                <a:latin typeface="Arial" pitchFamily="34" charset="0"/>
                <a:cs typeface="Arial" pitchFamily="34" charset="0"/>
              </a:rPr>
              <a:t>Meeting on</a:t>
            </a:r>
          </a:p>
          <a:p>
            <a:r>
              <a:rPr lang="en-US" sz="1600" b="1" dirty="0">
                <a:solidFill>
                  <a:srgbClr val="0000FF"/>
                </a:solidFill>
                <a:latin typeface="Arial" pitchFamily="34" charset="0"/>
                <a:cs typeface="Arial" pitchFamily="34" charset="0"/>
              </a:rPr>
              <a:t>Bicycles</a:t>
            </a:r>
          </a:p>
        </p:txBody>
      </p:sp>
      <p:grpSp>
        <p:nvGrpSpPr>
          <p:cNvPr id="6" name="Group 5"/>
          <p:cNvGrpSpPr/>
          <p:nvPr/>
        </p:nvGrpSpPr>
        <p:grpSpPr>
          <a:xfrm>
            <a:off x="3324686" y="285058"/>
            <a:ext cx="3863615" cy="1569660"/>
            <a:chOff x="3060700" y="279400"/>
            <a:chExt cx="3556838" cy="1538507"/>
          </a:xfrm>
        </p:grpSpPr>
        <p:pic>
          <p:nvPicPr>
            <p:cNvPr id="4" name="Picture 3">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3060700" y="355600"/>
              <a:ext cx="2837307" cy="1152271"/>
            </a:xfrm>
            <a:prstGeom prst="rect">
              <a:avLst/>
            </a:prstGeom>
            <a:solidFill>
              <a:scrgbClr r="0" g="0" b="0">
                <a:alpha val="0"/>
              </a:scrgbClr>
            </a:solidFill>
          </p:spPr>
        </p:pic>
        <p:sp>
          <p:nvSpPr>
            <p:cNvPr id="5" name="TextBox 4">
              <a:hlinkClick r:id="rId3"/>
            </p:cNvPr>
            <p:cNvSpPr txBox="1"/>
            <p:nvPr/>
          </p:nvSpPr>
          <p:spPr>
            <a:xfrm>
              <a:off x="3263900" y="279400"/>
              <a:ext cx="3353638" cy="1538507"/>
            </a:xfrm>
            <a:prstGeom prst="rect">
              <a:avLst/>
            </a:prstGeom>
            <a:noFill/>
          </p:spPr>
          <p:txBody>
            <a:bodyPr vert="horz" rtlCol="0">
              <a:spAutoFit/>
            </a:bodyPr>
            <a:lstStyle/>
            <a:p>
              <a:r>
                <a:rPr lang="en-US" sz="1600" b="1" dirty="0">
                  <a:solidFill>
                    <a:srgbClr val="0000FF"/>
                  </a:solidFill>
                  <a:latin typeface="Arial - 18"/>
                </a:rPr>
                <a:t>Problem is from:</a:t>
              </a:r>
            </a:p>
            <a:p>
              <a:endParaRPr lang="en-US" sz="1600" b="1" dirty="0">
                <a:solidFill>
                  <a:srgbClr val="0000FF"/>
                </a:solidFill>
                <a:latin typeface="Arial - 18"/>
              </a:endParaRPr>
            </a:p>
            <a:p>
              <a:endParaRPr lang="en-US" sz="1600" b="1" dirty="0">
                <a:solidFill>
                  <a:srgbClr val="0000FF"/>
                </a:solidFill>
                <a:latin typeface="Arial - 18"/>
              </a:endParaRPr>
            </a:p>
            <a:p>
              <a:endParaRPr lang="en-US" sz="1600" b="1" dirty="0">
                <a:solidFill>
                  <a:srgbClr val="0000FF"/>
                </a:solidFill>
                <a:latin typeface="Arial - 18"/>
              </a:endParaRPr>
            </a:p>
            <a:p>
              <a:r>
                <a:rPr lang="en-US" sz="1600" b="1" dirty="0">
                  <a:solidFill>
                    <a:srgbClr val="0000FF"/>
                  </a:solidFill>
                  <a:latin typeface="Arial - 18"/>
                </a:rPr>
                <a:t>Click for link for commentary </a:t>
              </a:r>
            </a:p>
            <a:p>
              <a:r>
                <a:rPr lang="en-US" sz="1600" b="1" dirty="0">
                  <a:solidFill>
                    <a:srgbClr val="0000FF"/>
                  </a:solidFill>
                  <a:latin typeface="Arial - 18"/>
                </a:rPr>
                <a:t>and solution.</a:t>
              </a:r>
            </a:p>
          </p:txBody>
        </p:sp>
      </p:grpSp>
    </p:spTree>
    <p:extLst>
      <p:ext uri="{BB962C8B-B14F-4D97-AF65-F5344CB8AC3E}">
        <p14:creationId xmlns:p14="http://schemas.microsoft.com/office/powerpoint/2010/main" xmlns="" val="36265362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4522" y="323929"/>
            <a:ext cx="10760392" cy="748405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To write equivalent rates, conversion factors must be used.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Conversion factors are used to convert from one unit to another. Conversion factors must be equal to 1 .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Some examples of conversion factors:</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1 pound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16 ounces</a:t>
            </a:r>
          </a:p>
          <a:p>
            <a:r>
              <a:rPr lang="en-US" sz="2400" b="1" dirty="0">
                <a:solidFill>
                  <a:srgbClr val="0000FF"/>
                </a:solidFill>
                <a:latin typeface="Arial" pitchFamily="34" charset="0"/>
                <a:cs typeface="Arial" pitchFamily="34" charset="0"/>
              </a:rPr>
              <a:t>16 ounces                   1 pound</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12 inches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1 foot    </a:t>
            </a:r>
          </a:p>
          <a:p>
            <a:r>
              <a:rPr lang="en-US" sz="2400" b="1" dirty="0">
                <a:solidFill>
                  <a:srgbClr val="0000FF"/>
                </a:solidFill>
                <a:latin typeface="Arial" pitchFamily="34" charset="0"/>
                <a:cs typeface="Arial" pitchFamily="34" charset="0"/>
              </a:rPr>
              <a:t>1 foot                          12 inches</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3 feet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 1 yard    </a:t>
            </a:r>
          </a:p>
          <a:p>
            <a:r>
              <a:rPr lang="en-US" sz="2400" b="1" dirty="0">
                <a:solidFill>
                  <a:srgbClr val="0000FF"/>
                </a:solidFill>
                <a:latin typeface="Arial" pitchFamily="34" charset="0"/>
                <a:cs typeface="Arial" pitchFamily="34" charset="0"/>
              </a:rPr>
              <a:t>1 yard                          3 feet</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1 day       </a:t>
            </a:r>
            <a:r>
              <a:rPr lang="en-US" sz="2400" b="1" dirty="0">
                <a:solidFill>
                  <a:srgbClr val="0000FF"/>
                </a:solidFill>
                <a:latin typeface="Arial" pitchFamily="34" charset="0"/>
                <a:cs typeface="Arial" pitchFamily="34" charset="0"/>
              </a:rPr>
              <a:t>           or    </a:t>
            </a:r>
            <a:r>
              <a:rPr lang="en-US" sz="2400" b="1" u="sng" dirty="0">
                <a:solidFill>
                  <a:srgbClr val="0000FF"/>
                </a:solidFill>
                <a:latin typeface="Arial" pitchFamily="34" charset="0"/>
                <a:cs typeface="Arial" pitchFamily="34" charset="0"/>
              </a:rPr>
              <a:t> 24 hours</a:t>
            </a:r>
          </a:p>
          <a:p>
            <a:r>
              <a:rPr lang="en-US" sz="2400" b="1" dirty="0">
                <a:solidFill>
                  <a:srgbClr val="0000FF"/>
                </a:solidFill>
                <a:latin typeface="Arial" pitchFamily="34" charset="0"/>
                <a:cs typeface="Arial" pitchFamily="34" charset="0"/>
              </a:rPr>
              <a:t>24 hours                      1 day      </a:t>
            </a:r>
          </a:p>
          <a:p>
            <a:endParaRPr lang="en-US" sz="2400" b="1" dirty="0">
              <a:solidFill>
                <a:srgbClr val="0000FF"/>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Create 5 conversion factors of your own!</a:t>
            </a:r>
          </a:p>
        </p:txBody>
      </p:sp>
      <p:sp>
        <p:nvSpPr>
          <p:cNvPr id="3" name="Rectangle 2"/>
          <p:cNvSpPr/>
          <p:nvPr/>
        </p:nvSpPr>
        <p:spPr>
          <a:xfrm>
            <a:off x="0" y="2031206"/>
            <a:ext cx="11036300" cy="8127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66442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791" y="969507"/>
            <a:ext cx="532559"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1</a:t>
            </a:r>
          </a:p>
        </p:txBody>
      </p:sp>
      <p:sp>
        <p:nvSpPr>
          <p:cNvPr id="3" name="TextBox 2"/>
          <p:cNvSpPr txBox="1"/>
          <p:nvPr/>
        </p:nvSpPr>
        <p:spPr>
          <a:xfrm>
            <a:off x="1698134" y="969507"/>
            <a:ext cx="8620616"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What is the ratio of lizards to bears at the zoo?</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93950" y="191466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191466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 : 3</a:t>
            </a:r>
            <a:endParaRPr lang="en-US" sz="2800" b="1">
              <a:solidFill>
                <a:srgbClr val="000000"/>
              </a:solidFill>
              <a:latin typeface="Arial" pitchFamily="34" charset="0"/>
              <a:cs typeface="Arial" pitchFamily="34" charset="0"/>
            </a:endParaRPr>
          </a:p>
        </p:txBody>
      </p:sp>
      <p:sp>
        <p:nvSpPr>
          <p:cNvPr id="6" name="TextBox 5"/>
          <p:cNvSpPr txBox="1"/>
          <p:nvPr/>
        </p:nvSpPr>
        <p:spPr>
          <a:xfrm>
            <a:off x="2393950" y="260483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260483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to 5</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0" y="3282035"/>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282035"/>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 2</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0" y="3977165"/>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3977165"/>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 24</a:t>
            </a:r>
            <a:endParaRPr lang="en-US" sz="2800" b="1">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4176310641"/>
              </p:ext>
            </p:extLst>
          </p:nvPr>
        </p:nvGraphicFramePr>
        <p:xfrm>
          <a:off x="5462970" y="1852874"/>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3752342" cy="64786"/>
          </a:xfrm>
          <a:prstGeom prst="rect">
            <a:avLst/>
          </a:prstGeom>
          <a:solidFill>
            <a:scrgbClr r="0" g="0" b="0">
              <a:alpha val="0"/>
            </a:scrgbClr>
          </a:solidFill>
        </p:spPr>
      </p:pic>
      <p:grpSp>
        <p:nvGrpSpPr>
          <p:cNvPr id="22" name="Group 20"/>
          <p:cNvGrpSpPr>
            <a:grpSpLocks/>
          </p:cNvGrpSpPr>
          <p:nvPr/>
        </p:nvGrpSpPr>
        <p:grpSpPr bwMode="auto">
          <a:xfrm>
            <a:off x="1840672" y="1942306"/>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1217766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40606"/>
            <a:ext cx="10180987" cy="3052067"/>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Identify the conversion factor that results in the desired unit.</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Find a conversion factor that converts minutes to seconds.</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minutes    </a:t>
            </a:r>
            <a:endParaRPr lang="en-US" sz="2400" b="1">
              <a:solidFill>
                <a:srgbClr val="0000FF"/>
              </a:solidFill>
              <a:latin typeface="Arial" pitchFamily="34" charset="0"/>
              <a:cs typeface="Arial" pitchFamily="34" charset="0"/>
            </a:endParaRPr>
          </a:p>
        </p:txBody>
      </p:sp>
      <p:sp>
        <p:nvSpPr>
          <p:cNvPr id="3" name="Freeform 2"/>
          <p:cNvSpPr/>
          <p:nvPr/>
        </p:nvSpPr>
        <p:spPr>
          <a:xfrm>
            <a:off x="2815098" y="2851694"/>
            <a:ext cx="2087656" cy="1960808"/>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63086" y="2414065"/>
            <a:ext cx="2786666" cy="2669175"/>
          </a:xfrm>
          <a:prstGeom prst="rect">
            <a:avLst/>
          </a:prstGeom>
          <a:solidFill>
            <a:scrgbClr r="0" g="0" b="0">
              <a:alpha val="0"/>
            </a:scrgbClr>
          </a:solidFill>
        </p:spPr>
      </p:pic>
      <p:sp>
        <p:nvSpPr>
          <p:cNvPr id="9" name="TextBox 8"/>
          <p:cNvSpPr txBox="1"/>
          <p:nvPr/>
        </p:nvSpPr>
        <p:spPr>
          <a:xfrm>
            <a:off x="1159653" y="5316470"/>
            <a:ext cx="3917887" cy="836076"/>
          </a:xfrm>
          <a:prstGeom prst="rect">
            <a:avLst/>
          </a:prstGeom>
          <a:noFill/>
        </p:spPr>
        <p:txBody>
          <a:bodyPr vert="horz" lIns="96469" tIns="48235" rIns="96469" bIns="48235" rtlCol="0">
            <a:spAutoFit/>
          </a:bodyPr>
          <a:lstStyle/>
          <a:p>
            <a:r>
              <a:rPr lang="en-US" sz="2400" b="1" u="sng" smtClean="0">
                <a:solidFill>
                  <a:srgbClr val="0000FF"/>
                </a:solidFill>
                <a:latin typeface="Arial" pitchFamily="34" charset="0"/>
                <a:cs typeface="Arial" pitchFamily="34" charset="0"/>
              </a:rPr>
              <a:t>60 seconds </a:t>
            </a:r>
            <a:r>
              <a:rPr lang="en-US" sz="2400" b="1" smtClean="0">
                <a:solidFill>
                  <a:srgbClr val="0000FF"/>
                </a:solidFill>
                <a:latin typeface="Arial" pitchFamily="34" charset="0"/>
                <a:cs typeface="Arial" pitchFamily="34" charset="0"/>
              </a:rPr>
              <a:t>               </a:t>
            </a:r>
          </a:p>
          <a:p>
            <a:r>
              <a:rPr lang="en-US" sz="2400" b="1" smtClean="0">
                <a:solidFill>
                  <a:srgbClr val="0000FF"/>
                </a:solidFill>
                <a:latin typeface="Arial" pitchFamily="34" charset="0"/>
                <a:cs typeface="Arial" pitchFamily="34" charset="0"/>
              </a:rPr>
              <a:t>1 minute                     </a:t>
            </a:r>
            <a:endParaRPr lang="en-US" sz="2400" b="1">
              <a:solidFill>
                <a:srgbClr val="0000FF"/>
              </a:solidFill>
              <a:latin typeface="Arial" pitchFamily="34" charset="0"/>
              <a:cs typeface="Arial" pitchFamily="34" charset="0"/>
            </a:endParaRPr>
          </a:p>
        </p:txBody>
      </p:sp>
      <p:sp>
        <p:nvSpPr>
          <p:cNvPr id="10" name="TextBox 9"/>
          <p:cNvSpPr txBox="1"/>
          <p:nvPr/>
        </p:nvSpPr>
        <p:spPr>
          <a:xfrm>
            <a:off x="6374305" y="3541340"/>
            <a:ext cx="1793399"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seconds</a:t>
            </a:r>
          </a:p>
        </p:txBody>
      </p:sp>
      <p:sp>
        <p:nvSpPr>
          <p:cNvPr id="11" name="TextBox 10"/>
          <p:cNvSpPr txBox="1"/>
          <p:nvPr/>
        </p:nvSpPr>
        <p:spPr>
          <a:xfrm>
            <a:off x="3656616" y="5510826"/>
            <a:ext cx="800131" cy="466744"/>
          </a:xfrm>
          <a:prstGeom prst="rect">
            <a:avLst/>
          </a:prstGeom>
          <a:noFill/>
        </p:spPr>
        <p:txBody>
          <a:bodyPr vert="horz" lIns="96469" tIns="48235" rIns="96469" bIns="48235" rtlCol="0">
            <a:spAutoFit/>
          </a:bodyPr>
          <a:lstStyle/>
          <a:p>
            <a:r>
              <a:rPr lang="en-US" sz="2400" b="1" smtClean="0">
                <a:solidFill>
                  <a:srgbClr val="FF0000"/>
                </a:solidFill>
                <a:latin typeface="Arial" pitchFamily="34" charset="0"/>
                <a:cs typeface="Arial" pitchFamily="34" charset="0"/>
              </a:rPr>
              <a:t>or</a:t>
            </a:r>
            <a:endParaRPr lang="en-US" sz="2400" b="1">
              <a:solidFill>
                <a:srgbClr val="FF0000"/>
              </a:solidFill>
              <a:latin typeface="Arial" pitchFamily="34" charset="0"/>
              <a:cs typeface="Arial" pitchFamily="34" charset="0"/>
            </a:endParaRPr>
          </a:p>
        </p:txBody>
      </p:sp>
      <p:sp>
        <p:nvSpPr>
          <p:cNvPr id="12" name="TextBox 11"/>
          <p:cNvSpPr txBox="1"/>
          <p:nvPr/>
        </p:nvSpPr>
        <p:spPr>
          <a:xfrm>
            <a:off x="4594702" y="5381256"/>
            <a:ext cx="2262441"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1 minute</a:t>
            </a:r>
          </a:p>
          <a:p>
            <a:r>
              <a:rPr lang="en-US" sz="2400" b="1" dirty="0" smtClean="0">
                <a:solidFill>
                  <a:srgbClr val="0000FF"/>
                </a:solidFill>
                <a:latin typeface="Arial" pitchFamily="34" charset="0"/>
                <a:cs typeface="Arial" pitchFamily="34" charset="0"/>
              </a:rPr>
              <a:t>60 seconds</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849852" y="6529130"/>
            <a:ext cx="9849898" cy="836076"/>
          </a:xfrm>
          <a:prstGeom prst="rect">
            <a:avLst/>
          </a:prstGeom>
          <a:noFill/>
        </p:spPr>
        <p:txBody>
          <a:bodyPr vert="horz" lIns="96469" tIns="48235" rIns="96469" bIns="48235" rtlCol="0">
            <a:spAutoFit/>
          </a:bodyPr>
          <a:lstStyle/>
          <a:p>
            <a:r>
              <a:rPr lang="en-US" sz="2400" b="1">
                <a:solidFill>
                  <a:srgbClr val="FF0000"/>
                </a:solidFill>
                <a:latin typeface="Arial" pitchFamily="34" charset="0"/>
                <a:cs typeface="Arial" pitchFamily="34" charset="0"/>
              </a:rPr>
              <a:t>Hint: You want the rate of minute to cancel, so that you are left with the rate of seconds</a:t>
            </a:r>
          </a:p>
        </p:txBody>
      </p:sp>
      <p:sp>
        <p:nvSpPr>
          <p:cNvPr id="22" name="TextBox 21"/>
          <p:cNvSpPr txBox="1"/>
          <p:nvPr/>
        </p:nvSpPr>
        <p:spPr>
          <a:xfrm>
            <a:off x="5321047" y="3174206"/>
            <a:ext cx="882903" cy="1200329"/>
          </a:xfrm>
          <a:prstGeom prst="rect">
            <a:avLst/>
          </a:prstGeom>
          <a:noFill/>
        </p:spPr>
        <p:txBody>
          <a:bodyPr wrap="square" rtlCol="0">
            <a:spAutoFit/>
          </a:bodyPr>
          <a:lstStyle/>
          <a:p>
            <a:r>
              <a:rPr lang="en-US" sz="7200" b="1" dirty="0" smtClean="0">
                <a:latin typeface="Arial" pitchFamily="34" charset="0"/>
                <a:cs typeface="Arial" pitchFamily="34" charset="0"/>
              </a:rPr>
              <a:t>=</a:t>
            </a:r>
            <a:endParaRPr lang="en-US" sz="7200" b="1" dirty="0">
              <a:latin typeface="Arial" pitchFamily="34" charset="0"/>
              <a:cs typeface="Arial" pitchFamily="34" charset="0"/>
            </a:endParaRPr>
          </a:p>
        </p:txBody>
      </p:sp>
    </p:spTree>
    <p:extLst>
      <p:ext uri="{BB962C8B-B14F-4D97-AF65-F5344CB8AC3E}">
        <p14:creationId xmlns:p14="http://schemas.microsoft.com/office/powerpoint/2010/main" xmlns="" val="30340014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7727" y="1011537"/>
            <a:ext cx="10070623" cy="379073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Identify the conversion factor that results in the desired unit.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a conversion factor that converts 12 feet to yards.</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12 feet    </a:t>
            </a:r>
            <a:endParaRPr lang="en-US" sz="2400" b="1" dirty="0">
              <a:solidFill>
                <a:srgbClr val="0000FF"/>
              </a:solidFill>
              <a:latin typeface="Arial" pitchFamily="34" charset="0"/>
              <a:cs typeface="Arial" pitchFamily="34" charset="0"/>
            </a:endParaRPr>
          </a:p>
        </p:txBody>
      </p:sp>
      <p:sp>
        <p:nvSpPr>
          <p:cNvPr id="3" name="Freeform 2"/>
          <p:cNvSpPr/>
          <p:nvPr/>
        </p:nvSpPr>
        <p:spPr>
          <a:xfrm>
            <a:off x="2897094" y="3525224"/>
            <a:ext cx="2087656" cy="1960808"/>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131284" y="3149468"/>
            <a:ext cx="2786666" cy="2669175"/>
          </a:xfrm>
          <a:prstGeom prst="rect">
            <a:avLst/>
          </a:prstGeom>
          <a:solidFill>
            <a:scrgbClr r="0" g="0" b="0">
              <a:alpha val="0"/>
            </a:scrgbClr>
          </a:solidFill>
        </p:spPr>
      </p:pic>
      <p:sp>
        <p:nvSpPr>
          <p:cNvPr id="9" name="TextBox 8"/>
          <p:cNvSpPr txBox="1"/>
          <p:nvPr/>
        </p:nvSpPr>
        <p:spPr>
          <a:xfrm>
            <a:off x="946150" y="5909342"/>
            <a:ext cx="3531616"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3 feet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1 yard                     </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6414553" y="4198998"/>
            <a:ext cx="1618197"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 yards</a:t>
            </a:r>
          </a:p>
        </p:txBody>
      </p:sp>
      <p:sp>
        <p:nvSpPr>
          <p:cNvPr id="11" name="TextBox 10"/>
          <p:cNvSpPr txBox="1"/>
          <p:nvPr/>
        </p:nvSpPr>
        <p:spPr>
          <a:xfrm>
            <a:off x="2468714" y="6142570"/>
            <a:ext cx="763436" cy="466744"/>
          </a:xfrm>
          <a:prstGeom prst="rect">
            <a:avLst/>
          </a:prstGeom>
          <a:noFill/>
        </p:spPr>
        <p:txBody>
          <a:bodyPr vert="horz" lIns="96469" tIns="48235" rIns="96469" bIns="48235" rtlCol="0">
            <a:spAutoFit/>
          </a:bodyPr>
          <a:lstStyle/>
          <a:p>
            <a:r>
              <a:rPr lang="en-US" sz="2400" b="1" dirty="0" smtClean="0">
                <a:solidFill>
                  <a:srgbClr val="FF0000"/>
                </a:solidFill>
                <a:latin typeface="Arial" pitchFamily="34" charset="0"/>
                <a:cs typeface="Arial" pitchFamily="34" charset="0"/>
              </a:rPr>
              <a:t>or</a:t>
            </a:r>
            <a:endParaRPr lang="en-US" sz="2400" b="1" dirty="0">
              <a:solidFill>
                <a:srgbClr val="FF0000"/>
              </a:solidFill>
              <a:latin typeface="Arial" pitchFamily="34" charset="0"/>
              <a:cs typeface="Arial" pitchFamily="34" charset="0"/>
            </a:endParaRPr>
          </a:p>
        </p:txBody>
      </p:sp>
      <p:sp>
        <p:nvSpPr>
          <p:cNvPr id="12" name="TextBox 11"/>
          <p:cNvSpPr txBox="1"/>
          <p:nvPr/>
        </p:nvSpPr>
        <p:spPr>
          <a:xfrm>
            <a:off x="3393662" y="5961171"/>
            <a:ext cx="1434719"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1 yard</a:t>
            </a:r>
          </a:p>
          <a:p>
            <a:r>
              <a:rPr lang="en-US" sz="2400" b="1" dirty="0" smtClean="0">
                <a:solidFill>
                  <a:srgbClr val="0000FF"/>
                </a:solidFill>
                <a:latin typeface="Arial" pitchFamily="34" charset="0"/>
                <a:cs typeface="Arial" pitchFamily="34" charset="0"/>
              </a:rPr>
              <a:t>3 feet</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365744" y="7062530"/>
            <a:ext cx="8898016" cy="836076"/>
          </a:xfrm>
          <a:prstGeom prst="rect">
            <a:avLst/>
          </a:prstGeom>
          <a:noFill/>
        </p:spPr>
        <p:txBody>
          <a:bodyPr vert="horz" wrap="square" lIns="96469" tIns="48235" rIns="96469" bIns="48235" rtlCol="0">
            <a:spAutoFit/>
          </a:bodyPr>
          <a:lstStyle/>
          <a:p>
            <a:r>
              <a:rPr lang="en-US" sz="2400" b="1" dirty="0" smtClean="0">
                <a:solidFill>
                  <a:srgbClr val="FF0000"/>
                </a:solidFill>
                <a:latin typeface="Arial" pitchFamily="34" charset="0"/>
                <a:cs typeface="Arial" pitchFamily="34" charset="0"/>
              </a:rPr>
              <a:t>Hint: You want the rate of feet to cancel, so that you are left with the rate of yards.</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5222525" y="3896055"/>
            <a:ext cx="524225" cy="1107996"/>
          </a:xfrm>
          <a:prstGeom prst="rect">
            <a:avLst/>
          </a:prstGeom>
          <a:noFill/>
        </p:spPr>
        <p:txBody>
          <a:bodyPr wrap="square" rtlCol="0">
            <a:spAutoFit/>
          </a:bodyPr>
          <a:lstStyle/>
          <a:p>
            <a:r>
              <a:rPr lang="en-US" sz="6600" b="1" dirty="0" smtClean="0">
                <a:latin typeface="Arial" pitchFamily="34" charset="0"/>
                <a:cs typeface="Arial" pitchFamily="34" charset="0"/>
              </a:rPr>
              <a:t>=</a:t>
            </a:r>
            <a:endParaRPr lang="en-US" sz="6600" b="1" dirty="0">
              <a:latin typeface="Arial" pitchFamily="34" charset="0"/>
              <a:cs typeface="Arial" pitchFamily="34" charset="0"/>
            </a:endParaRPr>
          </a:p>
        </p:txBody>
      </p:sp>
    </p:spTree>
    <p:extLst>
      <p:ext uri="{BB962C8B-B14F-4D97-AF65-F5344CB8AC3E}">
        <p14:creationId xmlns:p14="http://schemas.microsoft.com/office/powerpoint/2010/main" xmlns="" val="32863106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0259" y="1016780"/>
            <a:ext cx="10144291" cy="379073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Identify the conversion factor that results in the desired unit.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Find a conversion factor that converts miles to feet.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5 miles    </a:t>
            </a:r>
            <a:endParaRPr lang="en-US" sz="2400" b="1" dirty="0">
              <a:solidFill>
                <a:srgbClr val="0000FF"/>
              </a:solidFill>
              <a:latin typeface="Arial" pitchFamily="34" charset="0"/>
              <a:cs typeface="Arial" pitchFamily="34" charset="0"/>
            </a:endParaRPr>
          </a:p>
        </p:txBody>
      </p:sp>
      <p:sp>
        <p:nvSpPr>
          <p:cNvPr id="3" name="Freeform 2"/>
          <p:cNvSpPr/>
          <p:nvPr/>
        </p:nvSpPr>
        <p:spPr>
          <a:xfrm>
            <a:off x="3164088" y="3621167"/>
            <a:ext cx="2087656" cy="1960808"/>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149963" y="3180625"/>
            <a:ext cx="2786666" cy="2669175"/>
          </a:xfrm>
          <a:prstGeom prst="rect">
            <a:avLst/>
          </a:prstGeom>
          <a:solidFill>
            <a:scrgbClr r="0" g="0" b="0">
              <a:alpha val="0"/>
            </a:scrgbClr>
          </a:solidFill>
        </p:spPr>
      </p:pic>
      <p:sp>
        <p:nvSpPr>
          <p:cNvPr id="9" name="TextBox 8"/>
          <p:cNvSpPr txBox="1"/>
          <p:nvPr/>
        </p:nvSpPr>
        <p:spPr>
          <a:xfrm>
            <a:off x="943032" y="6005285"/>
            <a:ext cx="3504025" cy="836076"/>
          </a:xfrm>
          <a:prstGeom prst="rect">
            <a:avLst/>
          </a:prstGeom>
          <a:noFill/>
        </p:spPr>
        <p:txBody>
          <a:bodyPr vert="horz" lIns="96469" tIns="48235" rIns="96469" bIns="48235" rtlCol="0">
            <a:spAutoFit/>
          </a:bodyPr>
          <a:lstStyle/>
          <a:p>
            <a:r>
              <a:rPr lang="en-US" sz="2400" b="1" u="sng" smtClean="0">
                <a:solidFill>
                  <a:srgbClr val="0000FF"/>
                </a:solidFill>
                <a:latin typeface="Arial" pitchFamily="34" charset="0"/>
                <a:cs typeface="Arial" pitchFamily="34" charset="0"/>
              </a:rPr>
              <a:t>5280 feet </a:t>
            </a:r>
            <a:r>
              <a:rPr lang="en-US" sz="2400" b="1" smtClean="0">
                <a:solidFill>
                  <a:srgbClr val="0000FF"/>
                </a:solidFill>
                <a:latin typeface="Arial" pitchFamily="34" charset="0"/>
                <a:cs typeface="Arial" pitchFamily="34" charset="0"/>
              </a:rPr>
              <a:t>               </a:t>
            </a:r>
          </a:p>
          <a:p>
            <a:r>
              <a:rPr lang="en-US" sz="2400" b="1" smtClean="0">
                <a:solidFill>
                  <a:srgbClr val="0000FF"/>
                </a:solidFill>
                <a:latin typeface="Arial" pitchFamily="34" charset="0"/>
                <a:cs typeface="Arial" pitchFamily="34" charset="0"/>
              </a:rPr>
              <a:t>1 mile                     </a:t>
            </a:r>
            <a:endParaRPr lang="en-US" sz="2400" b="1">
              <a:solidFill>
                <a:srgbClr val="0000FF"/>
              </a:solidFill>
              <a:latin typeface="Arial" pitchFamily="34" charset="0"/>
              <a:cs typeface="Arial" pitchFamily="34" charset="0"/>
            </a:endParaRPr>
          </a:p>
        </p:txBody>
      </p:sp>
      <p:sp>
        <p:nvSpPr>
          <p:cNvPr id="10" name="TextBox 9"/>
          <p:cNvSpPr txBox="1"/>
          <p:nvPr/>
        </p:nvSpPr>
        <p:spPr>
          <a:xfrm>
            <a:off x="6571545" y="4476341"/>
            <a:ext cx="1342842"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 feet</a:t>
            </a:r>
          </a:p>
        </p:txBody>
      </p:sp>
      <p:sp>
        <p:nvSpPr>
          <p:cNvPr id="11" name="TextBox 10"/>
          <p:cNvSpPr txBox="1"/>
          <p:nvPr/>
        </p:nvSpPr>
        <p:spPr>
          <a:xfrm>
            <a:off x="3288247" y="6225556"/>
            <a:ext cx="763436" cy="466744"/>
          </a:xfrm>
          <a:prstGeom prst="rect">
            <a:avLst/>
          </a:prstGeom>
          <a:noFill/>
        </p:spPr>
        <p:txBody>
          <a:bodyPr vert="horz" lIns="96469" tIns="48235" rIns="96469" bIns="48235" rtlCol="0">
            <a:spAutoFit/>
          </a:bodyPr>
          <a:lstStyle/>
          <a:p>
            <a:r>
              <a:rPr lang="en-US" sz="2400" b="1" smtClean="0">
                <a:solidFill>
                  <a:srgbClr val="FF0000"/>
                </a:solidFill>
                <a:latin typeface="Arial" pitchFamily="34" charset="0"/>
                <a:cs typeface="Arial" pitchFamily="34" charset="0"/>
              </a:rPr>
              <a:t>or</a:t>
            </a:r>
            <a:endParaRPr lang="en-US" sz="2400" b="1">
              <a:solidFill>
                <a:srgbClr val="FF0000"/>
              </a:solidFill>
              <a:latin typeface="Arial" pitchFamily="34" charset="0"/>
              <a:cs typeface="Arial" pitchFamily="34" charset="0"/>
            </a:endParaRPr>
          </a:p>
        </p:txBody>
      </p:sp>
      <p:sp>
        <p:nvSpPr>
          <p:cNvPr id="12" name="TextBox 11"/>
          <p:cNvSpPr txBox="1"/>
          <p:nvPr/>
        </p:nvSpPr>
        <p:spPr>
          <a:xfrm>
            <a:off x="4502239" y="6108942"/>
            <a:ext cx="1903762"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1 mile     </a:t>
            </a:r>
          </a:p>
          <a:p>
            <a:r>
              <a:rPr lang="en-US" sz="2400" b="1" dirty="0" smtClean="0">
                <a:solidFill>
                  <a:srgbClr val="0000FF"/>
                </a:solidFill>
                <a:latin typeface="Arial" pitchFamily="34" charset="0"/>
                <a:cs typeface="Arial" pitchFamily="34" charset="0"/>
              </a:rPr>
              <a:t>5280 feet</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784551" y="7443530"/>
            <a:ext cx="7019766" cy="836076"/>
          </a:xfrm>
          <a:prstGeom prst="rect">
            <a:avLst/>
          </a:prstGeom>
          <a:noFill/>
        </p:spPr>
        <p:txBody>
          <a:bodyPr vert="horz" wrap="square" lIns="96469" tIns="48235" rIns="96469" bIns="48235" rtlCol="0">
            <a:spAutoFit/>
          </a:bodyPr>
          <a:lstStyle/>
          <a:p>
            <a:r>
              <a:rPr lang="en-US" sz="2400" b="1" dirty="0" smtClean="0">
                <a:solidFill>
                  <a:srgbClr val="FF0000"/>
                </a:solidFill>
                <a:latin typeface="Arial" pitchFamily="34" charset="0"/>
                <a:cs typeface="Arial" pitchFamily="34" charset="0"/>
              </a:rPr>
              <a:t>Hint: You want the rate of miles to cancel,                                                      so that you are left with the rate of feet</a:t>
            </a:r>
            <a:endParaRPr lang="en-US" sz="2400" b="1" dirty="0">
              <a:solidFill>
                <a:srgbClr val="FF0000"/>
              </a:solidFill>
              <a:latin typeface="Arial" pitchFamily="34" charset="0"/>
              <a:cs typeface="Arial" pitchFamily="34" charset="0"/>
            </a:endParaRPr>
          </a:p>
        </p:txBody>
      </p:sp>
      <p:sp>
        <p:nvSpPr>
          <p:cNvPr id="23" name="TextBox 22"/>
          <p:cNvSpPr txBox="1"/>
          <p:nvPr/>
        </p:nvSpPr>
        <p:spPr>
          <a:xfrm>
            <a:off x="5573266" y="4123610"/>
            <a:ext cx="478284"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30704273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3750" y="1048207"/>
            <a:ext cx="10088558" cy="3421399"/>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To write equivalent rates, conversion factors must be used.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Example 1:</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2 inches </a:t>
            </a:r>
            <a:r>
              <a:rPr lang="en-US" sz="2400" b="1" dirty="0">
                <a:solidFill>
                  <a:srgbClr val="0000FF"/>
                </a:solidFill>
                <a:latin typeface="Arial" pitchFamily="34" charset="0"/>
                <a:cs typeface="Arial" pitchFamily="34" charset="0"/>
              </a:rPr>
              <a:t>             </a:t>
            </a:r>
            <a:r>
              <a:rPr lang="en-US" sz="2400" b="1" u="sng" dirty="0">
                <a:solidFill>
                  <a:srgbClr val="0000FF"/>
                </a:solidFill>
                <a:latin typeface="Arial" pitchFamily="34" charset="0"/>
                <a:cs typeface="Arial" pitchFamily="34" charset="0"/>
              </a:rPr>
              <a:t>? inches</a:t>
            </a:r>
          </a:p>
          <a:p>
            <a:r>
              <a:rPr lang="en-US" sz="2400" b="1" dirty="0">
                <a:solidFill>
                  <a:srgbClr val="0000FF"/>
                </a:solidFill>
                <a:latin typeface="Arial" pitchFamily="34" charset="0"/>
                <a:cs typeface="Arial" pitchFamily="34" charset="0"/>
              </a:rPr>
              <a:t>1 hour                    1 day</a:t>
            </a:r>
          </a:p>
          <a:p>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2 inches</a:t>
            </a:r>
            <a:r>
              <a:rPr lang="en-US" sz="2400" b="1" dirty="0">
                <a:solidFill>
                  <a:srgbClr val="0000FF"/>
                </a:solidFill>
                <a:latin typeface="Arial" pitchFamily="34" charset="0"/>
                <a:cs typeface="Arial" pitchFamily="34" charset="0"/>
              </a:rPr>
              <a:t>        </a:t>
            </a:r>
            <a:r>
              <a:rPr lang="en-US" sz="2400" b="1" u="sng" dirty="0">
                <a:solidFill>
                  <a:srgbClr val="FF0000"/>
                </a:solidFill>
                <a:latin typeface="Arial" pitchFamily="34" charset="0"/>
                <a:cs typeface="Arial" pitchFamily="34" charset="0"/>
              </a:rPr>
              <a:t>24 hours    </a:t>
            </a:r>
            <a:r>
              <a:rPr lang="en-US" sz="2400" b="1" dirty="0">
                <a:solidFill>
                  <a:srgbClr val="0000FF"/>
                </a:solidFill>
                <a:latin typeface="Arial" pitchFamily="34" charset="0"/>
                <a:cs typeface="Arial" pitchFamily="34" charset="0"/>
              </a:rPr>
              <a:t>              </a:t>
            </a:r>
            <a:r>
              <a:rPr lang="en-US" sz="2400" b="1" u="sng" dirty="0">
                <a:solidFill>
                  <a:srgbClr val="0000FF"/>
                </a:solidFill>
                <a:latin typeface="Arial" pitchFamily="34" charset="0"/>
                <a:cs typeface="Arial" pitchFamily="34" charset="0"/>
              </a:rPr>
              <a:t>48 inches</a:t>
            </a:r>
          </a:p>
          <a:p>
            <a:r>
              <a:rPr lang="en-US" sz="2400" b="1" dirty="0">
                <a:solidFill>
                  <a:srgbClr val="0000FF"/>
                </a:solidFill>
                <a:latin typeface="Arial" pitchFamily="34" charset="0"/>
                <a:cs typeface="Arial" pitchFamily="34" charset="0"/>
              </a:rPr>
              <a:t>1 hour            </a:t>
            </a:r>
            <a:r>
              <a:rPr lang="en-US" sz="2400" b="1" dirty="0">
                <a:solidFill>
                  <a:srgbClr val="FF0000"/>
                </a:solidFill>
                <a:latin typeface="Arial" pitchFamily="34" charset="0"/>
                <a:cs typeface="Arial" pitchFamily="34" charset="0"/>
              </a:rPr>
              <a:t>1 day </a:t>
            </a:r>
            <a:r>
              <a:rPr lang="en-US" sz="2400" b="1" dirty="0">
                <a:solidFill>
                  <a:srgbClr val="0000FF"/>
                </a:solidFill>
                <a:latin typeface="Arial" pitchFamily="34" charset="0"/>
                <a:cs typeface="Arial" pitchFamily="34" charset="0"/>
              </a:rPr>
              <a:t>                       1 day</a:t>
            </a:r>
          </a:p>
        </p:txBody>
      </p:sp>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30197" y="2758906"/>
            <a:ext cx="2786666" cy="2669175"/>
          </a:xfrm>
          <a:prstGeom prst="rect">
            <a:avLst/>
          </a:prstGeom>
          <a:solidFill>
            <a:scrgbClr r="0" g="0" b="0">
              <a:alpha val="0"/>
            </a:scrgbClr>
          </a:solidFill>
        </p:spPr>
      </p:pic>
      <p:cxnSp>
        <p:nvCxnSpPr>
          <p:cNvPr id="12" name="Straight Connector 11"/>
          <p:cNvCxnSpPr/>
          <p:nvPr/>
        </p:nvCxnSpPr>
        <p:spPr>
          <a:xfrm flipV="1">
            <a:off x="1250950" y="4042799"/>
            <a:ext cx="461318" cy="242947"/>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84550" y="3745995"/>
            <a:ext cx="539951" cy="190211"/>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9950" y="3437810"/>
            <a:ext cx="6096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
        <p:nvSpPr>
          <p:cNvPr id="15" name="TextBox 14"/>
          <p:cNvSpPr txBox="1"/>
          <p:nvPr/>
        </p:nvSpPr>
        <p:spPr>
          <a:xfrm>
            <a:off x="2423530" y="2329814"/>
            <a:ext cx="6096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
        <p:nvSpPr>
          <p:cNvPr id="16" name="Rectangle 15"/>
          <p:cNvSpPr/>
          <p:nvPr/>
        </p:nvSpPr>
        <p:spPr>
          <a:xfrm>
            <a:off x="0" y="3437810"/>
            <a:ext cx="11036300" cy="672060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029520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 name="Group 14"/>
          <p:cNvGrpSpPr/>
          <p:nvPr/>
        </p:nvGrpSpPr>
        <p:grpSpPr>
          <a:xfrm>
            <a:off x="869950" y="1040606"/>
            <a:ext cx="6553200" cy="3810000"/>
            <a:chOff x="850900" y="1219200"/>
            <a:chExt cx="6032865" cy="3734390"/>
          </a:xfrm>
        </p:grpSpPr>
        <p:sp>
          <p:nvSpPr>
            <p:cNvPr id="2" name="TextBox 1"/>
            <p:cNvSpPr txBox="1"/>
            <p:nvPr/>
          </p:nvSpPr>
          <p:spPr>
            <a:xfrm>
              <a:off x="1151747" y="2190141"/>
              <a:ext cx="5732018" cy="1900509"/>
            </a:xfrm>
            <a:prstGeom prst="rect">
              <a:avLst/>
            </a:prstGeom>
            <a:noFill/>
          </p:spPr>
          <p:txBody>
            <a:bodyPr vert="horz" rtlCol="0">
              <a:spAutoFit/>
            </a:bodyPr>
            <a:lstStyle/>
            <a:p>
              <a:r>
                <a:rPr lang="en-US" sz="2400" b="1" u="sng" dirty="0" smtClean="0">
                  <a:solidFill>
                    <a:srgbClr val="0000FF"/>
                  </a:solidFill>
                  <a:latin typeface="Arial" pitchFamily="34" charset="0"/>
                  <a:cs typeface="Arial" pitchFamily="34" charset="0"/>
                </a:rPr>
                <a:t>5 feet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feet</a:t>
              </a:r>
            </a:p>
            <a:p>
              <a:r>
                <a:rPr lang="en-US" sz="2400" b="1" dirty="0" smtClean="0">
                  <a:solidFill>
                    <a:srgbClr val="0000FF"/>
                  </a:solidFill>
                  <a:latin typeface="Arial" pitchFamily="34" charset="0"/>
                  <a:cs typeface="Arial" pitchFamily="34" charset="0"/>
                </a:rPr>
                <a:t>1 sec                1 hour</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5 feet </a:t>
              </a:r>
              <a:r>
                <a:rPr lang="en-US" sz="2400" b="1" dirty="0" smtClean="0">
                  <a:solidFill>
                    <a:srgbClr val="0000FF"/>
                  </a:solidFill>
                  <a:latin typeface="Arial" pitchFamily="34" charset="0"/>
                  <a:cs typeface="Arial" pitchFamily="34" charset="0"/>
                </a:rPr>
                <a:t>         </a:t>
              </a:r>
              <a:r>
                <a:rPr lang="en-US" sz="2400" b="1" u="sng" dirty="0" smtClean="0">
                  <a:solidFill>
                    <a:srgbClr val="FF0000"/>
                  </a:solidFill>
                  <a:latin typeface="Arial" pitchFamily="34" charset="0"/>
                  <a:cs typeface="Arial" pitchFamily="34" charset="0"/>
                </a:rPr>
                <a:t>60 sec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300 feet</a:t>
              </a:r>
            </a:p>
            <a:p>
              <a:r>
                <a:rPr lang="en-US" sz="2400" b="1" dirty="0" smtClean="0">
                  <a:solidFill>
                    <a:srgbClr val="0000FF"/>
                  </a:solidFill>
                  <a:latin typeface="Arial" pitchFamily="34" charset="0"/>
                  <a:cs typeface="Arial" pitchFamily="34" charset="0"/>
                </a:rPr>
                <a:t>1 sec           </a:t>
              </a:r>
              <a:r>
                <a:rPr lang="en-US" sz="2400" b="1" dirty="0" smtClean="0">
                  <a:solidFill>
                    <a:srgbClr val="FF0000"/>
                  </a:solidFill>
                  <a:latin typeface="Arial" pitchFamily="34" charset="0"/>
                  <a:cs typeface="Arial" pitchFamily="34" charset="0"/>
                </a:rPr>
                <a:t>1 hour  </a:t>
              </a:r>
              <a:r>
                <a:rPr lang="en-US" sz="2400" b="1" dirty="0" smtClean="0">
                  <a:solidFill>
                    <a:srgbClr val="0000FF"/>
                  </a:solidFill>
                  <a:latin typeface="Arial" pitchFamily="34" charset="0"/>
                  <a:cs typeface="Arial" pitchFamily="34" charset="0"/>
                </a:rPr>
                <a:t>                 1 hour</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850900" y="1219200"/>
              <a:ext cx="2032000" cy="45250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Example 2:</a:t>
              </a:r>
              <a:endParaRPr lang="en-US" sz="2400" b="1">
                <a:solidFill>
                  <a:srgbClr val="0000FF"/>
                </a:solidFill>
                <a:latin typeface="Arial" pitchFamily="34" charset="0"/>
                <a:cs typeface="Arial" pitchFamily="34" charset="0"/>
              </a:endParaRPr>
            </a:p>
          </p:txBody>
        </p:sp>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48321" y="2337390"/>
              <a:ext cx="2565400" cy="2616200"/>
            </a:xfrm>
            <a:prstGeom prst="rect">
              <a:avLst/>
            </a:prstGeom>
            <a:solidFill>
              <a:scrgbClr r="0" g="0" b="0">
                <a:alpha val="0"/>
              </a:scrgbClr>
            </a:solidFill>
          </p:spPr>
        </p:pic>
        <p:cxnSp>
          <p:nvCxnSpPr>
            <p:cNvPr id="13" name="Straight Connector 12"/>
            <p:cNvCxnSpPr/>
            <p:nvPr/>
          </p:nvCxnSpPr>
          <p:spPr>
            <a:xfrm flipV="1">
              <a:off x="1459484" y="3746568"/>
              <a:ext cx="517779" cy="310769"/>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65837" y="3433188"/>
              <a:ext cx="434975" cy="176022"/>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451350" y="2945606"/>
            <a:ext cx="609600" cy="1107996"/>
          </a:xfrm>
          <a:prstGeom prst="rect">
            <a:avLst/>
          </a:prstGeom>
          <a:noFill/>
        </p:spPr>
        <p:txBody>
          <a:bodyPr wrap="square" rtlCol="0">
            <a:spAutoFit/>
          </a:bodyPr>
          <a:lstStyle/>
          <a:p>
            <a:r>
              <a:rPr lang="en-US" sz="6600" b="1" dirty="0" smtClean="0">
                <a:latin typeface="Arial" pitchFamily="34" charset="0"/>
                <a:cs typeface="Arial" pitchFamily="34" charset="0"/>
              </a:rPr>
              <a:t>=</a:t>
            </a:r>
            <a:endParaRPr lang="en-US" sz="6600" b="1" dirty="0">
              <a:latin typeface="Arial" pitchFamily="34" charset="0"/>
              <a:cs typeface="Arial" pitchFamily="34" charset="0"/>
            </a:endParaRPr>
          </a:p>
        </p:txBody>
      </p:sp>
      <p:sp>
        <p:nvSpPr>
          <p:cNvPr id="17" name="TextBox 16"/>
          <p:cNvSpPr txBox="1"/>
          <p:nvPr/>
        </p:nvSpPr>
        <p:spPr>
          <a:xfrm>
            <a:off x="2470150" y="1802606"/>
            <a:ext cx="609600" cy="1107996"/>
          </a:xfrm>
          <a:prstGeom prst="rect">
            <a:avLst/>
          </a:prstGeom>
          <a:noFill/>
        </p:spPr>
        <p:txBody>
          <a:bodyPr wrap="square" rtlCol="0">
            <a:spAutoFit/>
          </a:bodyPr>
          <a:lstStyle/>
          <a:p>
            <a:r>
              <a:rPr lang="en-US" sz="6600" b="1" dirty="0" smtClean="0">
                <a:latin typeface="Arial" pitchFamily="34" charset="0"/>
                <a:cs typeface="Arial" pitchFamily="34" charset="0"/>
              </a:rPr>
              <a:t>=</a:t>
            </a:r>
            <a:endParaRPr lang="en-US" sz="6600" b="1" dirty="0">
              <a:latin typeface="Arial" pitchFamily="34" charset="0"/>
              <a:cs typeface="Arial" pitchFamily="34" charset="0"/>
            </a:endParaRPr>
          </a:p>
        </p:txBody>
      </p:sp>
      <p:sp>
        <p:nvSpPr>
          <p:cNvPr id="18" name="Rectangle 17"/>
          <p:cNvSpPr/>
          <p:nvPr/>
        </p:nvSpPr>
        <p:spPr>
          <a:xfrm>
            <a:off x="-44450" y="1502271"/>
            <a:ext cx="11036300" cy="865614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130146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975" y="973787"/>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50</a:t>
            </a:r>
            <a:endParaRPr lang="en-US" sz="2800" b="1">
              <a:solidFill>
                <a:srgbClr val="000000"/>
              </a:solidFill>
              <a:latin typeface="Arial" pitchFamily="34" charset="0"/>
              <a:cs typeface="Arial" pitchFamily="34" charset="0"/>
            </a:endParaRPr>
          </a:p>
        </p:txBody>
      </p:sp>
      <p:sp>
        <p:nvSpPr>
          <p:cNvPr id="3" name="TextBox 2"/>
          <p:cNvSpPr txBox="1"/>
          <p:nvPr/>
        </p:nvSpPr>
        <p:spPr>
          <a:xfrm>
            <a:off x="1846470" y="896045"/>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40 mi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 mi</a:t>
            </a:r>
          </a:p>
          <a:p>
            <a:r>
              <a:rPr lang="en-US" sz="2800" b="1" dirty="0">
                <a:solidFill>
                  <a:srgbClr val="000000"/>
                </a:solidFill>
                <a:latin typeface="Arial" pitchFamily="34" charset="0"/>
                <a:cs typeface="Arial" pitchFamily="34" charset="0"/>
              </a:rPr>
              <a:t>1 min             1 h  </a:t>
            </a: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
        <p:nvSpPr>
          <p:cNvPr id="17" name="TextBox 16"/>
          <p:cNvSpPr txBox="1"/>
          <p:nvPr/>
        </p:nvSpPr>
        <p:spPr>
          <a:xfrm>
            <a:off x="3232150" y="1965186"/>
            <a:ext cx="533400" cy="523220"/>
          </a:xfrm>
          <a:prstGeom prst="rect">
            <a:avLst/>
          </a:prstGeom>
          <a:noFill/>
        </p:spPr>
        <p:txBody>
          <a:bodyPr wrap="squar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xmlns="" val="21017923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9775" y="973786"/>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51</a:t>
            </a:r>
            <a:endParaRPr lang="en-US" sz="2800" b="1">
              <a:solidFill>
                <a:srgbClr val="000000"/>
              </a:solidFill>
              <a:latin typeface="Arial" pitchFamily="34" charset="0"/>
              <a:cs typeface="Arial" pitchFamily="34" charset="0"/>
            </a:endParaRPr>
          </a:p>
        </p:txBody>
      </p:sp>
      <p:sp>
        <p:nvSpPr>
          <p:cNvPr id="3" name="TextBox 2"/>
          <p:cNvSpPr txBox="1"/>
          <p:nvPr/>
        </p:nvSpPr>
        <p:spPr>
          <a:xfrm>
            <a:off x="1770268" y="896045"/>
            <a:ext cx="4690428" cy="1820961"/>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Write the equivalent rate.</a:t>
            </a:r>
          </a:p>
          <a:p>
            <a:endParaRPr lang="en-US" sz="2800" b="1" dirty="0" smtClean="0">
              <a:solidFill>
                <a:srgbClr val="000000"/>
              </a:solidFill>
              <a:latin typeface="Arial" pitchFamily="34" charset="0"/>
              <a:cs typeface="Arial" pitchFamily="34" charset="0"/>
            </a:endParaRPr>
          </a:p>
          <a:p>
            <a:r>
              <a:rPr lang="en-US" sz="2800" b="1" u="sng" dirty="0" smtClean="0">
                <a:solidFill>
                  <a:srgbClr val="000000"/>
                </a:solidFill>
                <a:latin typeface="Arial" pitchFamily="34" charset="0"/>
                <a:cs typeface="Arial" pitchFamily="34" charset="0"/>
              </a:rPr>
              <a:t>54 inches </a:t>
            </a:r>
            <a:r>
              <a:rPr lang="en-US" sz="2800" b="1" dirty="0" smtClean="0">
                <a:solidFill>
                  <a:srgbClr val="000000"/>
                </a:solidFill>
                <a:latin typeface="Arial" pitchFamily="34" charset="0"/>
                <a:cs typeface="Arial" pitchFamily="34" charset="0"/>
              </a:rPr>
              <a:t>           </a:t>
            </a:r>
            <a:r>
              <a:rPr lang="en-US" sz="2800" b="1" u="sng" dirty="0" smtClean="0">
                <a:solidFill>
                  <a:srgbClr val="000000"/>
                </a:solidFill>
                <a:latin typeface="Arial" pitchFamily="34" charset="0"/>
                <a:cs typeface="Arial" pitchFamily="34" charset="0"/>
              </a:rPr>
              <a:t>? inches</a:t>
            </a:r>
          </a:p>
          <a:p>
            <a:r>
              <a:rPr lang="en-US" sz="2800" b="1" dirty="0" smtClean="0">
                <a:solidFill>
                  <a:srgbClr val="000000"/>
                </a:solidFill>
                <a:latin typeface="Arial" pitchFamily="34" charset="0"/>
                <a:cs typeface="Arial" pitchFamily="34" charset="0"/>
              </a:rPr>
              <a:t>1 year                   1 month  </a:t>
            </a:r>
            <a:endParaRPr lang="en-US" sz="2800" b="1" dirty="0">
              <a:solidFill>
                <a:srgbClr val="000000"/>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
        <p:nvSpPr>
          <p:cNvPr id="17" name="TextBox 16"/>
          <p:cNvSpPr txBox="1"/>
          <p:nvPr/>
        </p:nvSpPr>
        <p:spPr>
          <a:xfrm>
            <a:off x="3841750" y="1650206"/>
            <a:ext cx="528312"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13326594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975" y="970702"/>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52</a:t>
            </a:r>
            <a:endParaRPr lang="en-US" sz="2800" b="1">
              <a:solidFill>
                <a:srgbClr val="000000"/>
              </a:solidFill>
              <a:latin typeface="Arial" pitchFamily="34" charset="0"/>
              <a:cs typeface="Arial" pitchFamily="34" charset="0"/>
            </a:endParaRPr>
          </a:p>
        </p:txBody>
      </p:sp>
      <p:sp>
        <p:nvSpPr>
          <p:cNvPr id="3" name="TextBox 2"/>
          <p:cNvSpPr txBox="1"/>
          <p:nvPr/>
        </p:nvSpPr>
        <p:spPr>
          <a:xfrm>
            <a:off x="1694720" y="964406"/>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1 day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1week</a:t>
            </a:r>
          </a:p>
          <a:p>
            <a:r>
              <a:rPr lang="en-US" sz="2800" b="1" dirty="0">
                <a:solidFill>
                  <a:srgbClr val="000000"/>
                </a:solidFill>
                <a:latin typeface="Arial" pitchFamily="34" charset="0"/>
                <a:cs typeface="Arial" pitchFamily="34" charset="0"/>
              </a:rPr>
              <a:t>$75               ? dollars  </a:t>
            </a: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
        <p:nvSpPr>
          <p:cNvPr id="17" name="TextBox 16"/>
          <p:cNvSpPr txBox="1"/>
          <p:nvPr/>
        </p:nvSpPr>
        <p:spPr>
          <a:xfrm>
            <a:off x="3003550" y="1726406"/>
            <a:ext cx="13716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31733533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975" y="1010232"/>
            <a:ext cx="619775"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53</a:t>
            </a:r>
            <a:endParaRPr lang="en-US" sz="2800" b="1">
              <a:solidFill>
                <a:srgbClr val="000000"/>
              </a:solidFill>
              <a:latin typeface="Arial" pitchFamily="34" charset="0"/>
              <a:cs typeface="Arial" pitchFamily="34" charset="0"/>
            </a:endParaRPr>
          </a:p>
        </p:txBody>
      </p:sp>
      <p:sp>
        <p:nvSpPr>
          <p:cNvPr id="3" name="TextBox 2"/>
          <p:cNvSpPr txBox="1"/>
          <p:nvPr/>
        </p:nvSpPr>
        <p:spPr>
          <a:xfrm>
            <a:off x="1846470" y="972245"/>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30 sec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1min</a:t>
            </a:r>
          </a:p>
          <a:p>
            <a:r>
              <a:rPr lang="en-US" sz="2800" b="1" dirty="0">
                <a:solidFill>
                  <a:srgbClr val="000000"/>
                </a:solidFill>
                <a:latin typeface="Arial" pitchFamily="34" charset="0"/>
                <a:cs typeface="Arial" pitchFamily="34" charset="0"/>
              </a:rPr>
              <a:t>425 mi           ? miles  </a:t>
            </a:r>
          </a:p>
        </p:txBody>
      </p:sp>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
        <p:nvSpPr>
          <p:cNvPr id="17" name="TextBox 16"/>
          <p:cNvSpPr txBox="1"/>
          <p:nvPr/>
        </p:nvSpPr>
        <p:spPr>
          <a:xfrm>
            <a:off x="3384550" y="1726406"/>
            <a:ext cx="457200"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5019749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9153" y="963761"/>
            <a:ext cx="910495"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54</a:t>
            </a:r>
            <a:endParaRPr lang="en-US" sz="2800" b="1">
              <a:solidFill>
                <a:srgbClr val="000000"/>
              </a:solidFill>
              <a:latin typeface="Arial" pitchFamily="34" charset="0"/>
              <a:cs typeface="Arial" pitchFamily="34" charset="0"/>
            </a:endParaRPr>
          </a:p>
        </p:txBody>
      </p:sp>
      <p:sp>
        <p:nvSpPr>
          <p:cNvPr id="3" name="TextBox 2"/>
          <p:cNvSpPr txBox="1"/>
          <p:nvPr/>
        </p:nvSpPr>
        <p:spPr>
          <a:xfrm>
            <a:off x="1799648" y="925775"/>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40 feet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inches</a:t>
            </a:r>
          </a:p>
          <a:p>
            <a:r>
              <a:rPr lang="en-US" sz="2800" b="1" dirty="0">
                <a:solidFill>
                  <a:srgbClr val="000000"/>
                </a:solidFill>
                <a:latin typeface="Arial" pitchFamily="34" charset="0"/>
                <a:cs typeface="Arial" pitchFamily="34" charset="0"/>
              </a:rPr>
              <a:t>3 </a:t>
            </a:r>
            <a:r>
              <a:rPr lang="en-US" sz="2800" b="1" dirty="0" err="1">
                <a:solidFill>
                  <a:srgbClr val="000000"/>
                </a:solidFill>
                <a:latin typeface="Arial" pitchFamily="34" charset="0"/>
                <a:cs typeface="Arial" pitchFamily="34" charset="0"/>
              </a:rPr>
              <a:t>hrs</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hr</a:t>
            </a:r>
            <a:r>
              <a:rPr lang="en-US" sz="2800" b="1" dirty="0">
                <a:solidFill>
                  <a:srgbClr val="000000"/>
                </a:solidFill>
                <a:latin typeface="Arial" pitchFamily="34" charset="0"/>
                <a:cs typeface="Arial" pitchFamily="34" charset="0"/>
              </a:rPr>
              <a:t>  </a:t>
            </a:r>
          </a:p>
        </p:txBody>
      </p:sp>
      <p:sp>
        <p:nvSpPr>
          <p:cNvPr id="8" name="TextBox 7"/>
          <p:cNvSpPr txBox="1"/>
          <p:nvPr/>
        </p:nvSpPr>
        <p:spPr>
          <a:xfrm>
            <a:off x="1165059" y="3815220"/>
            <a:ext cx="8620291" cy="959186"/>
          </a:xfrm>
          <a:prstGeom prst="rect">
            <a:avLst/>
          </a:prstGeom>
          <a:noFill/>
        </p:spPr>
        <p:txBody>
          <a:bodyPr vert="horz" wrap="square" lIns="96469" tIns="48235" rIns="96469" bIns="48235" rtlCol="0">
            <a:spAutoFit/>
          </a:bodyPr>
          <a:lstStyle/>
          <a:p>
            <a:r>
              <a:rPr lang="en-US" sz="2800" b="1" dirty="0" smtClean="0">
                <a:solidFill>
                  <a:srgbClr val="FF0000"/>
                </a:solidFill>
                <a:latin typeface="Arial" pitchFamily="34" charset="0"/>
                <a:cs typeface="Arial" pitchFamily="34" charset="0"/>
              </a:rPr>
              <a:t>Hint: Find the equivalent rate and then determine the unit rate</a:t>
            </a:r>
            <a:endParaRPr lang="en-US" sz="2800" b="1" dirty="0">
              <a:solidFill>
                <a:srgbClr val="FF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
        <p:nvSpPr>
          <p:cNvPr id="18" name="TextBox 17"/>
          <p:cNvSpPr txBox="1"/>
          <p:nvPr/>
        </p:nvSpPr>
        <p:spPr>
          <a:xfrm>
            <a:off x="3308350" y="1650206"/>
            <a:ext cx="649948"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410990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4406"/>
            <a:ext cx="778151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964406"/>
            <a:ext cx="8413496"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What is the ratio of tigers to birds at the zoo?</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03452" y="21836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86356" y="21836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 : 3</a:t>
            </a:r>
            <a:endParaRPr lang="en-US" sz="2800" b="1">
              <a:solidFill>
                <a:srgbClr val="000000"/>
              </a:solidFill>
              <a:latin typeface="Arial" pitchFamily="34" charset="0"/>
              <a:cs typeface="Arial" pitchFamily="34" charset="0"/>
            </a:endParaRPr>
          </a:p>
        </p:txBody>
      </p:sp>
      <p:sp>
        <p:nvSpPr>
          <p:cNvPr id="6" name="TextBox 5"/>
          <p:cNvSpPr txBox="1"/>
          <p:nvPr/>
        </p:nvSpPr>
        <p:spPr>
          <a:xfrm>
            <a:off x="2403452" y="292319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86356" y="2923193"/>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 to 9</a:t>
            </a:r>
            <a:endParaRPr lang="en-US" sz="2800" b="1">
              <a:solidFill>
                <a:srgbClr val="000000"/>
              </a:solidFill>
              <a:latin typeface="Arial" pitchFamily="34" charset="0"/>
              <a:cs typeface="Arial" pitchFamily="34" charset="0"/>
            </a:endParaRPr>
          </a:p>
        </p:txBody>
      </p:sp>
      <p:sp>
        <p:nvSpPr>
          <p:cNvPr id="8" name="TextBox 7"/>
          <p:cNvSpPr txBox="1"/>
          <p:nvPr/>
        </p:nvSpPr>
        <p:spPr>
          <a:xfrm>
            <a:off x="2403452" y="3604879"/>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86356" y="3604879"/>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to 4</a:t>
            </a:r>
            <a:endParaRPr lang="en-US" sz="2800" b="1">
              <a:solidFill>
                <a:srgbClr val="000000"/>
              </a:solidFill>
              <a:latin typeface="Arial" pitchFamily="34" charset="0"/>
              <a:cs typeface="Arial" pitchFamily="34" charset="0"/>
            </a:endParaRPr>
          </a:p>
        </p:txBody>
      </p:sp>
      <p:sp>
        <p:nvSpPr>
          <p:cNvPr id="10" name="TextBox 9"/>
          <p:cNvSpPr txBox="1"/>
          <p:nvPr/>
        </p:nvSpPr>
        <p:spPr>
          <a:xfrm>
            <a:off x="2403452" y="4304378"/>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86356" y="4304378"/>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 6</a:t>
            </a:r>
            <a:endParaRPr lang="en-US" sz="2800" b="1">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221615537"/>
              </p:ext>
            </p:extLst>
          </p:nvPr>
        </p:nvGraphicFramePr>
        <p:xfrm>
          <a:off x="5462970" y="1852874"/>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8" name="Group 20"/>
          <p:cNvGrpSpPr>
            <a:grpSpLocks/>
          </p:cNvGrpSpPr>
          <p:nvPr/>
        </p:nvGrpSpPr>
        <p:grpSpPr bwMode="auto">
          <a:xfrm>
            <a:off x="1840672" y="2269519"/>
            <a:ext cx="365125" cy="2451100"/>
            <a:chOff x="1631950" y="3133262"/>
            <a:chExt cx="365760" cy="2450456"/>
          </a:xfrm>
        </p:grpSpPr>
        <p:sp>
          <p:nvSpPr>
            <p:cNvPr id="29" name="Oval 28"/>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0" name="Oval 29"/>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1" name="Oval 30"/>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2" name="Oval 31"/>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9606751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687" y="965949"/>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55</a:t>
            </a:r>
            <a:endParaRPr lang="en-US" sz="2800" b="1">
              <a:solidFill>
                <a:srgbClr val="000000"/>
              </a:solidFill>
              <a:latin typeface="Arial" pitchFamily="34" charset="0"/>
              <a:cs typeface="Arial" pitchFamily="34" charset="0"/>
            </a:endParaRPr>
          </a:p>
        </p:txBody>
      </p:sp>
      <p:sp>
        <p:nvSpPr>
          <p:cNvPr id="3" name="TextBox 2"/>
          <p:cNvSpPr txBox="1"/>
          <p:nvPr/>
        </p:nvSpPr>
        <p:spPr>
          <a:xfrm>
            <a:off x="1764182" y="967718"/>
            <a:ext cx="4469701" cy="1820961"/>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Write the equivalent rate.</a:t>
            </a:r>
          </a:p>
          <a:p>
            <a:endParaRPr lang="en-US" sz="2800" b="1" dirty="0">
              <a:solidFill>
                <a:srgbClr val="000000"/>
              </a:solidFill>
              <a:latin typeface="Arial" pitchFamily="34" charset="0"/>
              <a:cs typeface="Arial" pitchFamily="34" charset="0"/>
            </a:endParaRPr>
          </a:p>
          <a:p>
            <a:r>
              <a:rPr lang="en-US" sz="2800" b="1" u="sng" dirty="0">
                <a:solidFill>
                  <a:srgbClr val="000000"/>
                </a:solidFill>
                <a:latin typeface="Arial" pitchFamily="34" charset="0"/>
                <a:cs typeface="Arial" pitchFamily="34" charset="0"/>
              </a:rPr>
              <a:t>20,000 feet </a:t>
            </a:r>
            <a:r>
              <a:rPr lang="en-US" sz="2800" b="1" dirty="0">
                <a:solidFill>
                  <a:srgbClr val="000000"/>
                </a:solidFill>
                <a:latin typeface="Arial" pitchFamily="34" charset="0"/>
                <a:cs typeface="Arial" pitchFamily="34" charset="0"/>
              </a:rPr>
              <a:t>           </a:t>
            </a:r>
            <a:r>
              <a:rPr lang="en-US" sz="2800" b="1" u="sng" dirty="0">
                <a:solidFill>
                  <a:srgbClr val="000000"/>
                </a:solidFill>
                <a:latin typeface="Arial" pitchFamily="34" charset="0"/>
                <a:cs typeface="Arial" pitchFamily="34" charset="0"/>
              </a:rPr>
              <a:t>? feet</a:t>
            </a:r>
          </a:p>
          <a:p>
            <a:r>
              <a:rPr lang="en-US" sz="2800" b="1" dirty="0">
                <a:solidFill>
                  <a:srgbClr val="000000"/>
                </a:solidFill>
                <a:latin typeface="Arial" pitchFamily="34" charset="0"/>
                <a:cs typeface="Arial" pitchFamily="34" charset="0"/>
              </a:rPr>
              <a:t> 4 seconds            minute</a:t>
            </a:r>
          </a:p>
        </p:txBody>
      </p:sp>
      <p:sp>
        <p:nvSpPr>
          <p:cNvPr id="8" name="TextBox 7"/>
          <p:cNvSpPr txBox="1"/>
          <p:nvPr/>
        </p:nvSpPr>
        <p:spPr>
          <a:xfrm>
            <a:off x="936459" y="3777652"/>
            <a:ext cx="8315491" cy="959186"/>
          </a:xfrm>
          <a:prstGeom prst="rect">
            <a:avLst/>
          </a:prstGeom>
          <a:noFill/>
        </p:spPr>
        <p:txBody>
          <a:bodyPr vert="horz" wrap="square" lIns="96469" tIns="48235" rIns="96469" bIns="48235" rtlCol="0">
            <a:spAutoFit/>
          </a:bodyPr>
          <a:lstStyle/>
          <a:p>
            <a:r>
              <a:rPr lang="en-US" sz="2800" b="1" dirty="0" smtClean="0">
                <a:solidFill>
                  <a:srgbClr val="FF0000"/>
                </a:solidFill>
                <a:latin typeface="Arial" pitchFamily="34" charset="0"/>
                <a:cs typeface="Arial" pitchFamily="34" charset="0"/>
              </a:rPr>
              <a:t>Hint: Find the equivalent rate and then determine the unit rate</a:t>
            </a:r>
            <a:endParaRPr lang="en-US" sz="2800" b="1" dirty="0">
              <a:solidFill>
                <a:srgbClr val="FF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4414520" cy="64786"/>
          </a:xfrm>
          <a:prstGeom prst="rect">
            <a:avLst/>
          </a:prstGeom>
          <a:solidFill>
            <a:scrgbClr r="0" g="0" b="0">
              <a:alpha val="0"/>
            </a:scrgbClr>
          </a:solidFill>
        </p:spPr>
      </p:pic>
      <p:sp>
        <p:nvSpPr>
          <p:cNvPr id="18" name="TextBox 17"/>
          <p:cNvSpPr txBox="1"/>
          <p:nvPr/>
        </p:nvSpPr>
        <p:spPr>
          <a:xfrm>
            <a:off x="3999032" y="1726406"/>
            <a:ext cx="539647"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28574113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9887" y="979145"/>
            <a:ext cx="717297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56</a:t>
            </a:r>
            <a:endParaRPr lang="en-US" sz="2800" b="1">
              <a:solidFill>
                <a:srgbClr val="000000"/>
              </a:solidFill>
              <a:latin typeface="Arial" pitchFamily="34" charset="0"/>
              <a:cs typeface="Arial" pitchFamily="34" charset="0"/>
            </a:endParaRPr>
          </a:p>
        </p:txBody>
      </p:sp>
      <p:sp>
        <p:nvSpPr>
          <p:cNvPr id="3" name="TextBox 2"/>
          <p:cNvSpPr txBox="1"/>
          <p:nvPr/>
        </p:nvSpPr>
        <p:spPr>
          <a:xfrm>
            <a:off x="1840382" y="964406"/>
            <a:ext cx="4883563" cy="1820961"/>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Write the equivalent rate.</a:t>
            </a:r>
          </a:p>
          <a:p>
            <a:endParaRPr lang="en-US" sz="2800" b="1" dirty="0" smtClean="0">
              <a:solidFill>
                <a:srgbClr val="000000"/>
              </a:solidFill>
              <a:latin typeface="Arial" pitchFamily="34" charset="0"/>
              <a:cs typeface="Arial" pitchFamily="34" charset="0"/>
            </a:endParaRPr>
          </a:p>
          <a:p>
            <a:r>
              <a:rPr lang="en-US" sz="2800" b="1" u="sng" dirty="0" smtClean="0">
                <a:solidFill>
                  <a:srgbClr val="000000"/>
                </a:solidFill>
                <a:latin typeface="Arial" pitchFamily="34" charset="0"/>
                <a:cs typeface="Arial" pitchFamily="34" charset="0"/>
              </a:rPr>
              <a:t>1200 people </a:t>
            </a:r>
            <a:r>
              <a:rPr lang="en-US" sz="2800" b="1" dirty="0" smtClean="0">
                <a:solidFill>
                  <a:srgbClr val="000000"/>
                </a:solidFill>
                <a:latin typeface="Arial" pitchFamily="34" charset="0"/>
                <a:cs typeface="Arial" pitchFamily="34" charset="0"/>
              </a:rPr>
              <a:t>           </a:t>
            </a:r>
            <a:r>
              <a:rPr lang="en-US" sz="2800" b="1" u="sng" dirty="0" smtClean="0">
                <a:solidFill>
                  <a:srgbClr val="000000"/>
                </a:solidFill>
                <a:latin typeface="Arial" pitchFamily="34" charset="0"/>
                <a:cs typeface="Arial" pitchFamily="34" charset="0"/>
              </a:rPr>
              <a:t>? people</a:t>
            </a:r>
          </a:p>
          <a:p>
            <a:r>
              <a:rPr lang="en-US" sz="2800" b="1" dirty="0" smtClean="0">
                <a:solidFill>
                  <a:srgbClr val="000000"/>
                </a:solidFill>
                <a:latin typeface="Arial" pitchFamily="34" charset="0"/>
                <a:cs typeface="Arial" pitchFamily="34" charset="0"/>
              </a:rPr>
              <a:t>6 days                         </a:t>
            </a:r>
            <a:r>
              <a:rPr lang="en-US" sz="2800" b="1" dirty="0" err="1" smtClean="0">
                <a:solidFill>
                  <a:srgbClr val="000000"/>
                </a:solidFill>
                <a:latin typeface="Arial" pitchFamily="34" charset="0"/>
                <a:cs typeface="Arial" pitchFamily="34" charset="0"/>
              </a:rPr>
              <a:t>hr</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012659" y="3739020"/>
            <a:ext cx="9001291" cy="959186"/>
          </a:xfrm>
          <a:prstGeom prst="rect">
            <a:avLst/>
          </a:prstGeom>
          <a:noFill/>
        </p:spPr>
        <p:txBody>
          <a:bodyPr vert="horz" wrap="square" lIns="96469" tIns="48235" rIns="96469" bIns="48235" rtlCol="0">
            <a:spAutoFit/>
          </a:bodyPr>
          <a:lstStyle/>
          <a:p>
            <a:r>
              <a:rPr lang="en-US" sz="2800" b="1" smtClean="0">
                <a:solidFill>
                  <a:srgbClr val="FF0000"/>
                </a:solidFill>
                <a:latin typeface="Arial" pitchFamily="34" charset="0"/>
                <a:cs typeface="Arial" pitchFamily="34" charset="0"/>
              </a:rPr>
              <a:t>Hint: Find the equivalent rate and then determine the unit rate</a:t>
            </a:r>
            <a:endParaRPr lang="en-US" sz="2800" b="1">
              <a:solidFill>
                <a:srgbClr val="FF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4414520" cy="64786"/>
          </a:xfrm>
          <a:prstGeom prst="rect">
            <a:avLst/>
          </a:prstGeom>
          <a:solidFill>
            <a:scrgbClr r="0" g="0" b="0">
              <a:alpha val="0"/>
            </a:scrgbClr>
          </a:solidFill>
        </p:spPr>
      </p:pic>
      <p:sp>
        <p:nvSpPr>
          <p:cNvPr id="18" name="TextBox 17"/>
          <p:cNvSpPr txBox="1"/>
          <p:nvPr/>
        </p:nvSpPr>
        <p:spPr>
          <a:xfrm>
            <a:off x="4282163" y="1726406"/>
            <a:ext cx="550187" cy="1107996"/>
          </a:xfrm>
          <a:prstGeom prst="rect">
            <a:avLst/>
          </a:prstGeom>
          <a:noFill/>
        </p:spPr>
        <p:txBody>
          <a:bodyPr wrap="square" rtlCol="0">
            <a:spAutoFit/>
          </a:bodyPr>
          <a:lstStyle/>
          <a:p>
            <a:r>
              <a:rPr lang="en-US" sz="6600" dirty="0" smtClean="0">
                <a:latin typeface="Arial" pitchFamily="34" charset="0"/>
                <a:cs typeface="Arial" pitchFamily="34" charset="0"/>
              </a:rPr>
              <a:t>=</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xmlns="" val="13593420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7750" y="1650206"/>
            <a:ext cx="6359668" cy="836076"/>
          </a:xfrm>
          <a:prstGeom prst="rect">
            <a:avLst/>
          </a:prstGeom>
          <a:noFill/>
        </p:spPr>
        <p:txBody>
          <a:bodyPr vert="horz" lIns="96469" tIns="48235" rIns="96469" bIns="48235" rtlCol="0">
            <a:spAutoFit/>
          </a:bodyPr>
          <a:lstStyle/>
          <a:p>
            <a:pPr algn="ctr"/>
            <a:r>
              <a:rPr lang="en-US" sz="4800" b="1" dirty="0" err="1">
                <a:solidFill>
                  <a:srgbClr val="0000FF"/>
                </a:solidFill>
                <a:latin typeface="Arial" pitchFamily="34" charset="0"/>
                <a:cs typeface="Arial" pitchFamily="34" charset="0"/>
              </a:rPr>
              <a:t>Percents</a:t>
            </a:r>
            <a:r>
              <a:rPr lang="en-US" sz="4800" b="1" dirty="0">
                <a:solidFill>
                  <a:srgbClr val="0000FF"/>
                </a:solidFill>
                <a:latin typeface="Arial" pitchFamily="34" charset="0"/>
                <a:cs typeface="Arial" pitchFamily="34" charset="0"/>
              </a:rPr>
              <a:t> &amp; Fractions</a:t>
            </a: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31048540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931" y="1001535"/>
            <a:ext cx="10677621" cy="2251848"/>
          </a:xfrm>
          <a:prstGeom prst="rect">
            <a:avLst/>
          </a:prstGeom>
          <a:noFill/>
        </p:spPr>
        <p:txBody>
          <a:bodyPr vert="horz" lIns="96469" tIns="48235" rIns="96469" bIns="48235" rtlCol="0">
            <a:spAutoFit/>
          </a:bodyPr>
          <a:lstStyle/>
          <a:p>
            <a:pPr algn="ctr"/>
            <a:r>
              <a:rPr lang="en-US" sz="2800" b="1">
                <a:solidFill>
                  <a:srgbClr val="0000FF"/>
                </a:solidFill>
                <a:latin typeface="Arial" pitchFamily="34" charset="0"/>
                <a:cs typeface="Arial" pitchFamily="34" charset="0"/>
              </a:rPr>
              <a:t>When broken down, percent means out of 100.</a:t>
            </a:r>
          </a:p>
          <a:p>
            <a:pPr algn="ctr"/>
            <a:r>
              <a:rPr lang="en-US" sz="2800" b="1">
                <a:solidFill>
                  <a:srgbClr val="0000FF"/>
                </a:solidFill>
                <a:latin typeface="Arial" pitchFamily="34" charset="0"/>
                <a:cs typeface="Arial" pitchFamily="34" charset="0"/>
              </a:rPr>
              <a:t>Per = out of        Cent = 100</a:t>
            </a:r>
          </a:p>
          <a:p>
            <a:pPr algn="ctr"/>
            <a:r>
              <a:rPr lang="en-US" sz="2800" b="1">
                <a:solidFill>
                  <a:srgbClr val="0000FF"/>
                </a:solidFill>
                <a:latin typeface="Arial" pitchFamily="34" charset="0"/>
                <a:cs typeface="Arial" pitchFamily="34" charset="0"/>
              </a:rPr>
              <a:t>This means that it is a ratio which is always based on the total being 100.</a:t>
            </a:r>
          </a:p>
          <a:p>
            <a:pPr algn="ctr"/>
            <a:r>
              <a:rPr lang="en-US" sz="2800" b="1">
                <a:solidFill>
                  <a:srgbClr val="0000FF"/>
                </a:solidFill>
                <a:latin typeface="Arial" pitchFamily="34" charset="0"/>
                <a:cs typeface="Arial" pitchFamily="34" charset="0"/>
              </a:rPr>
              <a:t> </a:t>
            </a:r>
          </a:p>
        </p:txBody>
      </p:sp>
    </p:spTree>
    <p:extLst>
      <p:ext uri="{BB962C8B-B14F-4D97-AF65-F5344CB8AC3E}">
        <p14:creationId xmlns:p14="http://schemas.microsoft.com/office/powerpoint/2010/main" xmlns="" val="24289939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16557506"/>
              </p:ext>
            </p:extLst>
          </p:nvPr>
        </p:nvGraphicFramePr>
        <p:xfrm>
          <a:off x="1338152" y="496073"/>
          <a:ext cx="5211622" cy="3893758"/>
        </p:xfrm>
        <a:graphic>
          <a:graphicData uri="http://schemas.openxmlformats.org/drawingml/2006/table">
            <a:tbl>
              <a:tblPr firstRow="1" bandRow="1">
                <a:tableStyleId>{5C22544A-7EE6-4342-B048-85BDC9FD1C3A}</a:tableStyleId>
              </a:tblPr>
              <a:tblGrid>
                <a:gridCol w="521190"/>
                <a:gridCol w="521190"/>
                <a:gridCol w="521051"/>
                <a:gridCol w="521190"/>
                <a:gridCol w="521190"/>
                <a:gridCol w="521190"/>
                <a:gridCol w="521051"/>
                <a:gridCol w="521190"/>
                <a:gridCol w="521190"/>
                <a:gridCol w="521190"/>
              </a:tblGrid>
              <a:tr h="395323">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815880" y="5066685"/>
            <a:ext cx="3940270" cy="774521"/>
          </a:xfrm>
          <a:prstGeom prst="rect">
            <a:avLst/>
          </a:prstGeom>
          <a:noFill/>
        </p:spPr>
        <p:txBody>
          <a:bodyPr vert="horz" wrap="square" lIns="96469" tIns="48235" rIns="96469" bIns="48235" rtlCol="0">
            <a:spAutoFit/>
          </a:bodyPr>
          <a:lstStyle/>
          <a:p>
            <a:r>
              <a:rPr lang="en-US" sz="2200" b="1" dirty="0">
                <a:solidFill>
                  <a:srgbClr val="0000FF"/>
                </a:solidFill>
                <a:latin typeface="Arial - 28"/>
              </a:rPr>
              <a:t>There are 100 total squares. </a:t>
            </a:r>
          </a:p>
          <a:p>
            <a:r>
              <a:rPr lang="en-US" sz="2200" b="1" dirty="0">
                <a:solidFill>
                  <a:srgbClr val="0000FF"/>
                </a:solidFill>
                <a:latin typeface="Arial - 28"/>
              </a:rPr>
              <a:t>How many are shaded?</a:t>
            </a:r>
          </a:p>
        </p:txBody>
      </p:sp>
      <p:sp>
        <p:nvSpPr>
          <p:cNvPr id="4" name="TextBox 3"/>
          <p:cNvSpPr txBox="1"/>
          <p:nvPr/>
        </p:nvSpPr>
        <p:spPr>
          <a:xfrm>
            <a:off x="6138942" y="5231606"/>
            <a:ext cx="690348" cy="528299"/>
          </a:xfrm>
          <a:prstGeom prst="rect">
            <a:avLst/>
          </a:prstGeom>
          <a:noFill/>
        </p:spPr>
        <p:txBody>
          <a:bodyPr vert="horz" lIns="96469" tIns="48235" rIns="96469" bIns="48235" rtlCol="0">
            <a:spAutoFit/>
          </a:bodyPr>
          <a:lstStyle/>
          <a:p>
            <a:r>
              <a:rPr lang="en-US" sz="2800" b="1" dirty="0">
                <a:solidFill>
                  <a:srgbClr val="0000FF"/>
                </a:solidFill>
                <a:latin typeface="Arial - 36"/>
              </a:rPr>
              <a:t>45</a:t>
            </a:r>
          </a:p>
        </p:txBody>
      </p:sp>
      <p:sp>
        <p:nvSpPr>
          <p:cNvPr id="5" name="Oval 4"/>
          <p:cNvSpPr/>
          <p:nvPr/>
        </p:nvSpPr>
        <p:spPr>
          <a:xfrm>
            <a:off x="5737299" y="4835587"/>
            <a:ext cx="1405748" cy="1320335"/>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xmlns="" val="3347969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46972571"/>
              </p:ext>
            </p:extLst>
          </p:nvPr>
        </p:nvGraphicFramePr>
        <p:xfrm>
          <a:off x="990854" y="500702"/>
          <a:ext cx="4222500" cy="3887150"/>
        </p:xfrm>
        <a:graphic>
          <a:graphicData uri="http://schemas.openxmlformats.org/drawingml/2006/table">
            <a:tbl>
              <a:tblPr firstRow="1" bandRow="1">
                <a:tableStyleId>{5C22544A-7EE6-4342-B048-85BDC9FD1C3A}</a:tableStyleId>
              </a:tblPr>
              <a:tblGrid>
                <a:gridCol w="422250"/>
                <a:gridCol w="422250"/>
                <a:gridCol w="422250"/>
                <a:gridCol w="422250"/>
                <a:gridCol w="422250"/>
                <a:gridCol w="422250"/>
                <a:gridCol w="422250"/>
                <a:gridCol w="422250"/>
                <a:gridCol w="422250"/>
                <a:gridCol w="422250"/>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5433723" y="680557"/>
            <a:ext cx="4580227" cy="836076"/>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There are 100 total squares. </a:t>
            </a:r>
          </a:p>
          <a:p>
            <a:r>
              <a:rPr lang="en-US" sz="2400" b="1" dirty="0">
                <a:solidFill>
                  <a:srgbClr val="0000FF"/>
                </a:solidFill>
                <a:latin typeface="Arial" pitchFamily="34" charset="0"/>
                <a:cs typeface="Arial" pitchFamily="34" charset="0"/>
              </a:rPr>
              <a:t>How many are shaded?</a:t>
            </a:r>
          </a:p>
        </p:txBody>
      </p:sp>
      <p:sp>
        <p:nvSpPr>
          <p:cNvPr id="4" name="TextBox 3"/>
          <p:cNvSpPr txBox="1"/>
          <p:nvPr/>
        </p:nvSpPr>
        <p:spPr>
          <a:xfrm>
            <a:off x="831438" y="4731817"/>
            <a:ext cx="9491218"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Since there </a:t>
            </a:r>
            <a:r>
              <a:rPr lang="en-US" sz="2400" b="1" dirty="0" smtClean="0">
                <a:solidFill>
                  <a:srgbClr val="0000FF"/>
                </a:solidFill>
                <a:latin typeface="Arial" pitchFamily="34" charset="0"/>
                <a:cs typeface="Arial" pitchFamily="34" charset="0"/>
              </a:rPr>
              <a:t>were  </a:t>
            </a:r>
            <a:r>
              <a:rPr lang="en-US" sz="2400" b="1" dirty="0">
                <a:solidFill>
                  <a:srgbClr val="0000FF"/>
                </a:solidFill>
                <a:latin typeface="Arial" pitchFamily="34" charset="0"/>
                <a:cs typeface="Arial" pitchFamily="34" charset="0"/>
              </a:rPr>
              <a:t>45 </a:t>
            </a:r>
            <a:r>
              <a:rPr lang="en-US" sz="2400" b="1" dirty="0" smtClean="0">
                <a:solidFill>
                  <a:srgbClr val="0000FF"/>
                </a:solidFill>
                <a:latin typeface="Arial" pitchFamily="34" charset="0"/>
                <a:cs typeface="Arial" pitchFamily="34" charset="0"/>
              </a:rPr>
              <a:t> shaded </a:t>
            </a:r>
            <a:r>
              <a:rPr lang="en-US" sz="2400" b="1" dirty="0">
                <a:solidFill>
                  <a:srgbClr val="0000FF"/>
                </a:solidFill>
                <a:latin typeface="Arial" pitchFamily="34" charset="0"/>
                <a:cs typeface="Arial" pitchFamily="34" charset="0"/>
              </a:rPr>
              <a:t>squares, how could we write this as a fraction?</a:t>
            </a:r>
          </a:p>
        </p:txBody>
      </p:sp>
      <p:sp>
        <p:nvSpPr>
          <p:cNvPr id="5" name="Oval 4"/>
          <p:cNvSpPr/>
          <p:nvPr/>
        </p:nvSpPr>
        <p:spPr>
          <a:xfrm>
            <a:off x="3384550" y="4654075"/>
            <a:ext cx="576647" cy="541609"/>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
        <p:nvSpPr>
          <p:cNvPr id="6" name="TextBox 5"/>
          <p:cNvSpPr txBox="1"/>
          <p:nvPr/>
        </p:nvSpPr>
        <p:spPr>
          <a:xfrm>
            <a:off x="1355662" y="6527006"/>
            <a:ext cx="966559" cy="836076"/>
          </a:xfrm>
          <a:prstGeom prst="rect">
            <a:avLst/>
          </a:prstGeom>
          <a:noFill/>
        </p:spPr>
        <p:txBody>
          <a:bodyPr vert="horz" lIns="96469" tIns="48235" rIns="96469" bIns="48235" rtlCol="0">
            <a:spAutoFit/>
          </a:bodyPr>
          <a:lstStyle/>
          <a:p>
            <a:r>
              <a:rPr lang="en-US" sz="2400" b="1" u="sng" dirty="0">
                <a:solidFill>
                  <a:srgbClr val="0000FF"/>
                </a:solidFill>
                <a:latin typeface="Arial" pitchFamily="34" charset="0"/>
                <a:cs typeface="Arial" pitchFamily="34" charset="0"/>
              </a:rPr>
              <a:t>45</a:t>
            </a:r>
          </a:p>
          <a:p>
            <a:r>
              <a:rPr lang="en-US" sz="2400" b="1" dirty="0">
                <a:solidFill>
                  <a:srgbClr val="0000FF"/>
                </a:solidFill>
                <a:latin typeface="Arial" pitchFamily="34" charset="0"/>
                <a:cs typeface="Arial" pitchFamily="34" charset="0"/>
              </a:rPr>
              <a:t>100</a:t>
            </a:r>
          </a:p>
        </p:txBody>
      </p:sp>
      <p:sp>
        <p:nvSpPr>
          <p:cNvPr id="7" name="Oval 6"/>
          <p:cNvSpPr/>
          <p:nvPr/>
        </p:nvSpPr>
        <p:spPr>
          <a:xfrm>
            <a:off x="894029" y="6243932"/>
            <a:ext cx="1492936" cy="1402224"/>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
        <p:nvSpPr>
          <p:cNvPr id="8" name="TextBox 7"/>
          <p:cNvSpPr txBox="1"/>
          <p:nvPr/>
        </p:nvSpPr>
        <p:spPr>
          <a:xfrm>
            <a:off x="2707608" y="5574033"/>
            <a:ext cx="8525542" cy="1944071"/>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Because percent means out of 100, we can say the shaded area </a:t>
            </a:r>
            <a:r>
              <a:rPr lang="en-US" sz="2400" b="1" dirty="0" smtClean="0">
                <a:solidFill>
                  <a:srgbClr val="0000FF"/>
                </a:solidFill>
                <a:latin typeface="Arial" pitchFamily="34" charset="0"/>
                <a:cs typeface="Arial" pitchFamily="34" charset="0"/>
              </a:rPr>
              <a:t>is</a:t>
            </a: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a:p>
            <a:r>
              <a:rPr lang="en-US" sz="2400" b="1" u="sng" dirty="0">
                <a:solidFill>
                  <a:srgbClr val="0000FF"/>
                </a:solidFill>
                <a:latin typeface="Arial" pitchFamily="34" charset="0"/>
                <a:cs typeface="Arial" pitchFamily="34" charset="0"/>
              </a:rPr>
              <a:t>45</a:t>
            </a:r>
            <a:r>
              <a:rPr lang="en-US" sz="2400" b="1" dirty="0">
                <a:solidFill>
                  <a:srgbClr val="0000FF"/>
                </a:solidFill>
                <a:latin typeface="Arial" pitchFamily="34" charset="0"/>
                <a:cs typeface="Arial" pitchFamily="34" charset="0"/>
              </a:rPr>
              <a:t>    or   45%</a:t>
            </a:r>
          </a:p>
          <a:p>
            <a:r>
              <a:rPr lang="en-US" sz="2400" b="1" dirty="0">
                <a:solidFill>
                  <a:srgbClr val="0000FF"/>
                </a:solidFill>
                <a:latin typeface="Arial" pitchFamily="34" charset="0"/>
                <a:cs typeface="Arial" pitchFamily="34" charset="0"/>
              </a:rPr>
              <a:t>100</a:t>
            </a:r>
          </a:p>
        </p:txBody>
      </p:sp>
      <p:sp>
        <p:nvSpPr>
          <p:cNvPr id="9" name="Oval 8"/>
          <p:cNvSpPr/>
          <p:nvPr/>
        </p:nvSpPr>
        <p:spPr>
          <a:xfrm>
            <a:off x="2707608" y="6601465"/>
            <a:ext cx="561748" cy="527616"/>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
        <p:nvSpPr>
          <p:cNvPr id="10" name="Oval 9"/>
          <p:cNvSpPr/>
          <p:nvPr/>
        </p:nvSpPr>
        <p:spPr>
          <a:xfrm>
            <a:off x="3985679" y="6546068"/>
            <a:ext cx="770471" cy="693119"/>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416173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9"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7141" y="1015316"/>
            <a:ext cx="8428974"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45 out of 100 = 0.45 =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45</a:t>
            </a:r>
            <a:endParaRPr lang="en-US" sz="2400" b="1" u="sng" dirty="0">
              <a:solidFill>
                <a:srgbClr val="0000FF"/>
              </a:solidFill>
              <a:latin typeface="Arial" pitchFamily="34" charset="0"/>
              <a:cs typeface="Arial" pitchFamily="34" charset="0"/>
            </a:endParaRPr>
          </a:p>
          <a:p>
            <a:endParaRPr lang="en-US" sz="2400" b="1" u="sng" dirty="0">
              <a:solidFill>
                <a:srgbClr val="0000FF"/>
              </a:solidFill>
              <a:latin typeface="Arial" pitchFamily="34" charset="0"/>
              <a:cs typeface="Arial" pitchFamily="34" charset="0"/>
            </a:endParaRPr>
          </a:p>
        </p:txBody>
      </p:sp>
      <p:sp>
        <p:nvSpPr>
          <p:cNvPr id="3" name="TextBox 2"/>
          <p:cNvSpPr txBox="1"/>
          <p:nvPr/>
        </p:nvSpPr>
        <p:spPr>
          <a:xfrm>
            <a:off x="3917950" y="1378116"/>
            <a:ext cx="782418"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100</a:t>
            </a:r>
          </a:p>
        </p:txBody>
      </p:sp>
      <p:sp>
        <p:nvSpPr>
          <p:cNvPr id="4" name="TextBox 3"/>
          <p:cNvSpPr txBox="1"/>
          <p:nvPr/>
        </p:nvSpPr>
        <p:spPr>
          <a:xfrm>
            <a:off x="4679950" y="1069605"/>
            <a:ext cx="363536"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a:t>
            </a:r>
          </a:p>
        </p:txBody>
      </p:sp>
      <p:sp>
        <p:nvSpPr>
          <p:cNvPr id="5" name="TextBox 4"/>
          <p:cNvSpPr txBox="1"/>
          <p:nvPr/>
        </p:nvSpPr>
        <p:spPr>
          <a:xfrm>
            <a:off x="5060950" y="966530"/>
            <a:ext cx="567597" cy="836076"/>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 9</a:t>
            </a:r>
          </a:p>
          <a:p>
            <a:r>
              <a:rPr lang="en-US" sz="2400" b="1" dirty="0" smtClean="0">
                <a:solidFill>
                  <a:srgbClr val="0000FF"/>
                </a:solidFill>
                <a:latin typeface="Arial" pitchFamily="34" charset="0"/>
                <a:cs typeface="Arial" pitchFamily="34" charset="0"/>
              </a:rPr>
              <a:t>20</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525523" y="3088462"/>
            <a:ext cx="8031227" cy="589855"/>
          </a:xfrm>
          <a:prstGeom prst="rect">
            <a:avLst/>
          </a:prstGeom>
          <a:noFill/>
        </p:spPr>
        <p:txBody>
          <a:bodyPr vert="horz" lIns="96469" tIns="48235" rIns="96469" bIns="48235" rtlCol="0">
            <a:spAutoFit/>
          </a:bodyPr>
          <a:lstStyle/>
          <a:p>
            <a:r>
              <a:rPr lang="en-US" sz="3200" b="1" dirty="0">
                <a:solidFill>
                  <a:srgbClr val="0000FF"/>
                </a:solidFill>
                <a:latin typeface="Arial" pitchFamily="34" charset="0"/>
                <a:cs typeface="Arial" pitchFamily="34" charset="0"/>
              </a:rPr>
              <a:t>All of these are equivalent to 45%</a:t>
            </a:r>
          </a:p>
        </p:txBody>
      </p:sp>
    </p:spTree>
    <p:extLst>
      <p:ext uri="{BB962C8B-B14F-4D97-AF65-F5344CB8AC3E}">
        <p14:creationId xmlns:p14="http://schemas.microsoft.com/office/powerpoint/2010/main" xmlns="" val="40675165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220" y="989866"/>
            <a:ext cx="9753330"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Notice that when going from fraction to percent it needs to have a denominator of 100 before it can be turned into a percent, but when going from percent to fraction, the fraction should be reduced to simplest terms</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17360" y="1554860"/>
            <a:ext cx="6207919" cy="3900105"/>
          </a:xfrm>
          <a:prstGeom prst="rect">
            <a:avLst/>
          </a:prstGeom>
          <a:solidFill>
            <a:scrgbClr r="0" g="0" b="0">
              <a:alpha val="0"/>
            </a:scrgbClr>
          </a:solidFill>
        </p:spPr>
      </p:pic>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014454" y="1541903"/>
            <a:ext cx="6221714" cy="3926019"/>
          </a:xfrm>
          <a:prstGeom prst="rect">
            <a:avLst/>
          </a:prstGeom>
          <a:solidFill>
            <a:scrgbClr r="0" g="0" b="0">
              <a:alpha val="0"/>
            </a:scrgbClr>
          </a:solidFill>
        </p:spPr>
      </p:pic>
    </p:spTree>
    <p:extLst>
      <p:ext uri="{BB962C8B-B14F-4D97-AF65-F5344CB8AC3E}">
        <p14:creationId xmlns:p14="http://schemas.microsoft.com/office/powerpoint/2010/main" xmlns="" val="24678866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29106" y="5567820"/>
            <a:ext cx="690348" cy="959186"/>
          </a:xfrm>
          <a:prstGeom prst="rect">
            <a:avLst/>
          </a:prstGeom>
          <a:noFill/>
        </p:spPr>
        <p:txBody>
          <a:bodyPr vert="horz" lIns="96469" tIns="48235" rIns="96469" bIns="48235" rtlCol="0">
            <a:spAutoFit/>
          </a:bodyPr>
          <a:lstStyle/>
          <a:p>
            <a:r>
              <a:rPr lang="en-US" sz="2800" b="1" u="sng" dirty="0">
                <a:solidFill>
                  <a:srgbClr val="0000FF"/>
                </a:solidFill>
                <a:latin typeface="Arial - 36"/>
              </a:rPr>
              <a:t> 3 </a:t>
            </a:r>
          </a:p>
          <a:p>
            <a:r>
              <a:rPr lang="en-US" sz="2800" b="1" dirty="0">
                <a:solidFill>
                  <a:srgbClr val="0000FF"/>
                </a:solidFill>
                <a:latin typeface="Arial - 36"/>
              </a:rPr>
              <a:t>25</a:t>
            </a:r>
          </a:p>
        </p:txBody>
      </p:sp>
      <p:sp>
        <p:nvSpPr>
          <p:cNvPr id="3" name="Freeform 2"/>
          <p:cNvSpPr/>
          <p:nvPr/>
        </p:nvSpPr>
        <p:spPr>
          <a:xfrm>
            <a:off x="8880090" y="5083718"/>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4" name="TextBox 3"/>
          <p:cNvSpPr txBox="1"/>
          <p:nvPr/>
        </p:nvSpPr>
        <p:spPr>
          <a:xfrm>
            <a:off x="4179999" y="5583454"/>
            <a:ext cx="1131937" cy="528299"/>
          </a:xfrm>
          <a:prstGeom prst="rect">
            <a:avLst/>
          </a:prstGeom>
          <a:noFill/>
        </p:spPr>
        <p:txBody>
          <a:bodyPr vert="horz" lIns="96469" tIns="48235" rIns="96469" bIns="48235" rtlCol="0">
            <a:spAutoFit/>
          </a:bodyPr>
          <a:lstStyle/>
          <a:p>
            <a:r>
              <a:rPr lang="en-US" sz="2800" b="1">
                <a:solidFill>
                  <a:srgbClr val="0000FF"/>
                </a:solidFill>
                <a:latin typeface="Arial - 36"/>
              </a:rPr>
              <a:t>12%</a:t>
            </a:r>
          </a:p>
        </p:txBody>
      </p:sp>
      <p:sp>
        <p:nvSpPr>
          <p:cNvPr id="5" name="TextBox 4"/>
          <p:cNvSpPr txBox="1"/>
          <p:nvPr/>
        </p:nvSpPr>
        <p:spPr>
          <a:xfrm>
            <a:off x="1600264" y="5557539"/>
            <a:ext cx="414165" cy="959186"/>
          </a:xfrm>
          <a:prstGeom prst="rect">
            <a:avLst/>
          </a:prstGeom>
          <a:noFill/>
        </p:spPr>
        <p:txBody>
          <a:bodyPr vert="horz" lIns="96469" tIns="48235" rIns="96469" bIns="48235" rtlCol="0">
            <a:spAutoFit/>
          </a:bodyPr>
          <a:lstStyle/>
          <a:p>
            <a:r>
              <a:rPr lang="en-US" sz="2800" b="1" u="sng" dirty="0">
                <a:solidFill>
                  <a:srgbClr val="0000FF"/>
                </a:solidFill>
                <a:latin typeface="Arial - 36"/>
              </a:rPr>
              <a:t>1</a:t>
            </a:r>
          </a:p>
          <a:p>
            <a:r>
              <a:rPr lang="en-US" sz="2800" b="1" dirty="0">
                <a:solidFill>
                  <a:srgbClr val="0000FF"/>
                </a:solidFill>
                <a:latin typeface="Arial - 36"/>
              </a:rPr>
              <a:t>5</a:t>
            </a:r>
          </a:p>
        </p:txBody>
      </p:sp>
      <p:sp>
        <p:nvSpPr>
          <p:cNvPr id="6" name="TextBox 5"/>
          <p:cNvSpPr txBox="1"/>
          <p:nvPr/>
        </p:nvSpPr>
        <p:spPr>
          <a:xfrm>
            <a:off x="1641650" y="3238208"/>
            <a:ext cx="1131937" cy="528299"/>
          </a:xfrm>
          <a:prstGeom prst="rect">
            <a:avLst/>
          </a:prstGeom>
          <a:noFill/>
        </p:spPr>
        <p:txBody>
          <a:bodyPr vert="horz" lIns="96469" tIns="48235" rIns="96469" bIns="48235" rtlCol="0">
            <a:spAutoFit/>
          </a:bodyPr>
          <a:lstStyle/>
          <a:p>
            <a:r>
              <a:rPr lang="en-US" sz="2800" b="1">
                <a:solidFill>
                  <a:srgbClr val="0000FF"/>
                </a:solidFill>
                <a:latin typeface="Arial - 36"/>
              </a:rPr>
              <a:t>20%</a:t>
            </a:r>
          </a:p>
        </p:txBody>
      </p:sp>
      <p:sp>
        <p:nvSpPr>
          <p:cNvPr id="7" name="TextBox 6"/>
          <p:cNvSpPr txBox="1"/>
          <p:nvPr/>
        </p:nvSpPr>
        <p:spPr>
          <a:xfrm>
            <a:off x="9091152" y="3302994"/>
            <a:ext cx="1131937" cy="528299"/>
          </a:xfrm>
          <a:prstGeom prst="rect">
            <a:avLst/>
          </a:prstGeom>
          <a:noFill/>
        </p:spPr>
        <p:txBody>
          <a:bodyPr vert="horz" lIns="96469" tIns="48235" rIns="96469" bIns="48235" rtlCol="0">
            <a:spAutoFit/>
          </a:bodyPr>
          <a:lstStyle/>
          <a:p>
            <a:r>
              <a:rPr lang="en-US" sz="2800" b="1">
                <a:solidFill>
                  <a:srgbClr val="0000FF"/>
                </a:solidFill>
                <a:latin typeface="Arial - 36"/>
              </a:rPr>
              <a:t>75%</a:t>
            </a:r>
          </a:p>
        </p:txBody>
      </p:sp>
      <p:sp>
        <p:nvSpPr>
          <p:cNvPr id="8" name="Freeform 7"/>
          <p:cNvSpPr/>
          <p:nvPr/>
        </p:nvSpPr>
        <p:spPr>
          <a:xfrm>
            <a:off x="1031504" y="2263552"/>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9" name="Freeform 8"/>
          <p:cNvSpPr/>
          <p:nvPr/>
        </p:nvSpPr>
        <p:spPr>
          <a:xfrm>
            <a:off x="1031503" y="4994392"/>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10" name="Freeform 9"/>
          <p:cNvSpPr/>
          <p:nvPr/>
        </p:nvSpPr>
        <p:spPr>
          <a:xfrm>
            <a:off x="3764509" y="5038475"/>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11" name="TextBox 10"/>
          <p:cNvSpPr txBox="1"/>
          <p:nvPr/>
        </p:nvSpPr>
        <p:spPr>
          <a:xfrm>
            <a:off x="137954" y="1048448"/>
            <a:ext cx="10636234" cy="836076"/>
          </a:xfrm>
          <a:prstGeom prst="rect">
            <a:avLst/>
          </a:prstGeom>
          <a:noFill/>
        </p:spPr>
        <p:txBody>
          <a:bodyPr vert="horz" lIns="96469" tIns="48235" rIns="96469" bIns="48235" rtlCol="0">
            <a:spAutoFit/>
          </a:bodyPr>
          <a:lstStyle/>
          <a:p>
            <a:pPr algn="ctr"/>
            <a:r>
              <a:rPr lang="en-US" sz="2400" b="1" dirty="0">
                <a:solidFill>
                  <a:srgbClr val="0000FF"/>
                </a:solidFill>
                <a:latin typeface="Arial" pitchFamily="34" charset="0"/>
                <a:cs typeface="Arial" pitchFamily="34" charset="0"/>
              </a:rPr>
              <a:t>Match the percent with the equivalent fraction by moving two cards. Replace the cards if they are not a match.</a:t>
            </a:r>
          </a:p>
        </p:txBody>
      </p:sp>
      <p:sp>
        <p:nvSpPr>
          <p:cNvPr id="12" name="Freeform 11"/>
          <p:cNvSpPr/>
          <p:nvPr/>
        </p:nvSpPr>
        <p:spPr>
          <a:xfrm>
            <a:off x="8881320" y="2237137"/>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13" name="TextBox 12"/>
          <p:cNvSpPr txBox="1"/>
          <p:nvPr/>
        </p:nvSpPr>
        <p:spPr>
          <a:xfrm>
            <a:off x="6676962" y="2900820"/>
            <a:ext cx="966090" cy="959186"/>
          </a:xfrm>
          <a:prstGeom prst="rect">
            <a:avLst/>
          </a:prstGeom>
          <a:noFill/>
        </p:spPr>
        <p:txBody>
          <a:bodyPr vert="horz" lIns="96469" tIns="48235" rIns="96469" bIns="48235" rtlCol="0">
            <a:spAutoFit/>
          </a:bodyPr>
          <a:lstStyle/>
          <a:p>
            <a:r>
              <a:rPr lang="en-US" sz="2800" b="1" u="sng" dirty="0">
                <a:solidFill>
                  <a:srgbClr val="0000FF"/>
                </a:solidFill>
                <a:latin typeface="Arial - 36"/>
              </a:rPr>
              <a:t> </a:t>
            </a:r>
            <a:r>
              <a:rPr lang="en-US" sz="2800" b="1" u="sng" dirty="0" smtClean="0">
                <a:solidFill>
                  <a:srgbClr val="0000FF"/>
                </a:solidFill>
                <a:latin typeface="Arial - 36"/>
              </a:rPr>
              <a:t>1  </a:t>
            </a:r>
            <a:endParaRPr lang="en-US" sz="2800" b="1" u="sng" dirty="0">
              <a:solidFill>
                <a:srgbClr val="0000FF"/>
              </a:solidFill>
              <a:latin typeface="Arial - 36"/>
            </a:endParaRPr>
          </a:p>
          <a:p>
            <a:r>
              <a:rPr lang="en-US" sz="2800" b="1" dirty="0" smtClean="0">
                <a:solidFill>
                  <a:srgbClr val="0000FF"/>
                </a:solidFill>
                <a:latin typeface="Arial - 36"/>
              </a:rPr>
              <a:t>50</a:t>
            </a:r>
            <a:endParaRPr lang="en-US" sz="2800" b="1" dirty="0">
              <a:solidFill>
                <a:srgbClr val="0000FF"/>
              </a:solidFill>
              <a:latin typeface="Arial - 36"/>
            </a:endParaRPr>
          </a:p>
        </p:txBody>
      </p:sp>
      <p:sp>
        <p:nvSpPr>
          <p:cNvPr id="14" name="TextBox 13"/>
          <p:cNvSpPr txBox="1"/>
          <p:nvPr/>
        </p:nvSpPr>
        <p:spPr>
          <a:xfrm>
            <a:off x="4221385" y="2927235"/>
            <a:ext cx="414165" cy="959186"/>
          </a:xfrm>
          <a:prstGeom prst="rect">
            <a:avLst/>
          </a:prstGeom>
          <a:noFill/>
        </p:spPr>
        <p:txBody>
          <a:bodyPr vert="horz" lIns="96469" tIns="48235" rIns="96469" bIns="48235" rtlCol="0">
            <a:spAutoFit/>
          </a:bodyPr>
          <a:lstStyle/>
          <a:p>
            <a:r>
              <a:rPr lang="en-US" sz="2800" b="1" u="sng" dirty="0">
                <a:solidFill>
                  <a:srgbClr val="0000FF"/>
                </a:solidFill>
                <a:latin typeface="Arial - 36"/>
              </a:rPr>
              <a:t>3</a:t>
            </a:r>
          </a:p>
          <a:p>
            <a:r>
              <a:rPr lang="en-US" sz="2800" b="1" dirty="0">
                <a:solidFill>
                  <a:srgbClr val="0000FF"/>
                </a:solidFill>
                <a:latin typeface="Arial - 36"/>
              </a:rPr>
              <a:t>4</a:t>
            </a:r>
          </a:p>
        </p:txBody>
      </p:sp>
      <p:sp>
        <p:nvSpPr>
          <p:cNvPr id="15" name="Freeform 14"/>
          <p:cNvSpPr/>
          <p:nvPr/>
        </p:nvSpPr>
        <p:spPr>
          <a:xfrm>
            <a:off x="3713988" y="2237137"/>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16" name="TextBox 15"/>
          <p:cNvSpPr txBox="1"/>
          <p:nvPr/>
        </p:nvSpPr>
        <p:spPr>
          <a:xfrm>
            <a:off x="6745939" y="5609369"/>
            <a:ext cx="855754" cy="528299"/>
          </a:xfrm>
          <a:prstGeom prst="rect">
            <a:avLst/>
          </a:prstGeom>
          <a:noFill/>
        </p:spPr>
        <p:txBody>
          <a:bodyPr vert="horz" lIns="96469" tIns="48235" rIns="96469" bIns="48235" rtlCol="0">
            <a:spAutoFit/>
          </a:bodyPr>
          <a:lstStyle/>
          <a:p>
            <a:r>
              <a:rPr lang="en-US" sz="2800" b="1">
                <a:solidFill>
                  <a:srgbClr val="0000FF"/>
                </a:solidFill>
                <a:latin typeface="Arial - 36"/>
              </a:rPr>
              <a:t>2%</a:t>
            </a:r>
          </a:p>
        </p:txBody>
      </p:sp>
      <p:sp>
        <p:nvSpPr>
          <p:cNvPr id="17" name="Freeform 16"/>
          <p:cNvSpPr/>
          <p:nvPr/>
        </p:nvSpPr>
        <p:spPr>
          <a:xfrm>
            <a:off x="6174188" y="2237136"/>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18" name="Freeform 17"/>
          <p:cNvSpPr/>
          <p:nvPr/>
        </p:nvSpPr>
        <p:spPr>
          <a:xfrm>
            <a:off x="6186888" y="5045619"/>
            <a:ext cx="1742081" cy="2286551"/>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xmlns="" val="39357300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5297" y="1014354"/>
            <a:ext cx="89015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57</a:t>
            </a:r>
          </a:p>
        </p:txBody>
      </p:sp>
      <p:sp>
        <p:nvSpPr>
          <p:cNvPr id="3" name="TextBox 2"/>
          <p:cNvSpPr txBox="1"/>
          <p:nvPr/>
        </p:nvSpPr>
        <p:spPr>
          <a:xfrm>
            <a:off x="1798201" y="1014354"/>
            <a:ext cx="89015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the percent of the shaded squares?</a:t>
            </a:r>
          </a:p>
        </p:txBody>
      </p:sp>
      <p:graphicFrame>
        <p:nvGraphicFramePr>
          <p:cNvPr id="4" name="Table 3"/>
          <p:cNvGraphicFramePr>
            <a:graphicFrameLocks noGrp="1"/>
          </p:cNvGraphicFramePr>
          <p:nvPr>
            <p:extLst>
              <p:ext uri="{D42A27DB-BD31-4B8C-83A1-F6EECF244321}">
                <p14:modId xmlns:p14="http://schemas.microsoft.com/office/powerpoint/2010/main" xmlns="" val="4220720344"/>
              </p:ext>
            </p:extLst>
          </p:nvPr>
        </p:nvGraphicFramePr>
        <p:xfrm>
          <a:off x="1936750" y="1954056"/>
          <a:ext cx="3887442" cy="3887150"/>
        </p:xfrm>
        <a:graphic>
          <a:graphicData uri="http://schemas.openxmlformats.org/drawingml/2006/table">
            <a:tbl>
              <a:tblPr firstRow="1" bandRow="1">
                <a:tableStyleId>{5C22544A-7EE6-4342-B048-85BDC9FD1C3A}</a:tableStyleId>
              </a:tblPr>
              <a:tblGrid>
                <a:gridCol w="393957"/>
                <a:gridCol w="393957"/>
                <a:gridCol w="393957"/>
                <a:gridCol w="393957"/>
                <a:gridCol w="393957"/>
                <a:gridCol w="393957"/>
                <a:gridCol w="393957"/>
                <a:gridCol w="393957"/>
                <a:gridCol w="393957"/>
                <a:gridCol w="341829"/>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77743"/>
            <a:ext cx="4414520" cy="64786"/>
          </a:xfrm>
          <a:prstGeom prst="rect">
            <a:avLst/>
          </a:prstGeom>
          <a:solidFill>
            <a:scrgbClr r="0" g="0" b="0">
              <a:alpha val="0"/>
            </a:scrgbClr>
          </a:solidFill>
        </p:spPr>
      </p:pic>
    </p:spTree>
    <p:extLst>
      <p:ext uri="{BB962C8B-B14F-4D97-AF65-F5344CB8AC3E}">
        <p14:creationId xmlns:p14="http://schemas.microsoft.com/office/powerpoint/2010/main" xmlns="" val="346820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2728" y="1039040"/>
            <a:ext cx="802095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a:t>
            </a:r>
            <a:endParaRPr lang="en-US" sz="2800" b="1">
              <a:solidFill>
                <a:srgbClr val="000000"/>
              </a:solidFill>
              <a:latin typeface="Arial" pitchFamily="34" charset="0"/>
              <a:cs typeface="Arial" pitchFamily="34" charset="0"/>
            </a:endParaRPr>
          </a:p>
        </p:txBody>
      </p:sp>
      <p:sp>
        <p:nvSpPr>
          <p:cNvPr id="3" name="TextBox 2"/>
          <p:cNvSpPr txBox="1"/>
          <p:nvPr/>
        </p:nvSpPr>
        <p:spPr>
          <a:xfrm>
            <a:off x="1745631" y="1039040"/>
            <a:ext cx="8553813"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What is the ratio of lizards to tigers at the zoo?</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93950" y="1916291"/>
            <a:ext cx="8071206"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028538" y="1916291"/>
            <a:ext cx="8071206"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The ratio of lizards to tigers is three to four.  </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393951" y="2564606"/>
            <a:ext cx="79054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042334" y="2564606"/>
            <a:ext cx="79054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The ratio of tigers to lizards is four to three.</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0" y="3255507"/>
            <a:ext cx="820071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014742" y="3255507"/>
            <a:ext cx="820071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The ratio of lizards to tigers is three to seven.</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0" y="3959595"/>
            <a:ext cx="709716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028538" y="3959595"/>
            <a:ext cx="7097168"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There are three lizards and four tigers.</a:t>
            </a:r>
            <a:endParaRPr lang="en-US" sz="2800" b="1" dirty="0">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814211578"/>
              </p:ext>
            </p:extLst>
          </p:nvPr>
        </p:nvGraphicFramePr>
        <p:xfrm>
          <a:off x="4164060" y="4720400"/>
          <a:ext cx="2725690" cy="2721006"/>
        </p:xfrm>
        <a:graphic>
          <a:graphicData uri="http://schemas.openxmlformats.org/drawingml/2006/table">
            <a:tbl>
              <a:tblPr firstRow="1" bandRow="1">
                <a:tableStyleId>{5C22544A-7EE6-4342-B048-85BDC9FD1C3A}</a:tableStyleId>
              </a:tblPr>
              <a:tblGrid>
                <a:gridCol w="1383538"/>
                <a:gridCol w="1342152"/>
              </a:tblGrid>
              <a:tr h="453501">
                <a:tc>
                  <a:txBody>
                    <a:bodyPr/>
                    <a:lstStyle/>
                    <a:p>
                      <a:r>
                        <a:rPr lang="en-US" sz="1800" b="1" i="0" u="none" baseline="0" dirty="0" smtClean="0">
                          <a:solidFill>
                            <a:srgbClr val="000000"/>
                          </a:solidFill>
                          <a:latin typeface="Arial - 18"/>
                        </a:rPr>
                        <a:t>animal</a:t>
                      </a:r>
                      <a:endParaRPr lang="en-US" sz="1800" b="1"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800" b="1" i="0" u="none" baseline="0" smtClean="0">
                          <a:solidFill>
                            <a:srgbClr val="000000"/>
                          </a:solidFill>
                          <a:latin typeface="Arial - 18"/>
                        </a:rPr>
                        <a:t>number</a:t>
                      </a:r>
                      <a:endParaRPr lang="en-US" sz="1800" b="1"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tigers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4</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lizards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3</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bears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2</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monkeys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6</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birds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9</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64786"/>
            <a:ext cx="3752342" cy="64786"/>
          </a:xfrm>
          <a:prstGeom prst="rect">
            <a:avLst/>
          </a:prstGeom>
          <a:solidFill>
            <a:scrgbClr r="0" g="0" b="0">
              <a:alpha val="0"/>
            </a:scrgbClr>
          </a:solidFill>
        </p:spPr>
      </p:pic>
      <p:grpSp>
        <p:nvGrpSpPr>
          <p:cNvPr id="22" name="Group 20"/>
          <p:cNvGrpSpPr>
            <a:grpSpLocks/>
          </p:cNvGrpSpPr>
          <p:nvPr/>
        </p:nvGrpSpPr>
        <p:grpSpPr bwMode="auto">
          <a:xfrm>
            <a:off x="1840672" y="1942306"/>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1007168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4406"/>
            <a:ext cx="847265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58</a:t>
            </a:r>
          </a:p>
        </p:txBody>
      </p:sp>
      <p:sp>
        <p:nvSpPr>
          <p:cNvPr id="3" name="TextBox 2"/>
          <p:cNvSpPr txBox="1"/>
          <p:nvPr/>
        </p:nvSpPr>
        <p:spPr>
          <a:xfrm>
            <a:off x="1752854" y="964406"/>
            <a:ext cx="847265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percent of the squares are shaded?</a:t>
            </a:r>
          </a:p>
        </p:txBody>
      </p:sp>
      <p:graphicFrame>
        <p:nvGraphicFramePr>
          <p:cNvPr id="4" name="Table 3"/>
          <p:cNvGraphicFramePr>
            <a:graphicFrameLocks noGrp="1"/>
          </p:cNvGraphicFramePr>
          <p:nvPr>
            <p:extLst>
              <p:ext uri="{D42A27DB-BD31-4B8C-83A1-F6EECF244321}">
                <p14:modId xmlns:p14="http://schemas.microsoft.com/office/powerpoint/2010/main" xmlns="" val="3138023889"/>
              </p:ext>
            </p:extLst>
          </p:nvPr>
        </p:nvGraphicFramePr>
        <p:xfrm>
          <a:off x="1957308" y="2106456"/>
          <a:ext cx="4031870" cy="3887150"/>
        </p:xfrm>
        <a:graphic>
          <a:graphicData uri="http://schemas.openxmlformats.org/drawingml/2006/table">
            <a:tbl>
              <a:tblPr firstRow="1" bandRow="1">
                <a:tableStyleId>{5C22544A-7EE6-4342-B048-85BDC9FD1C3A}</a:tableStyleId>
              </a:tblPr>
              <a:tblGrid>
                <a:gridCol w="403187"/>
                <a:gridCol w="403187"/>
                <a:gridCol w="403187"/>
                <a:gridCol w="403187"/>
                <a:gridCol w="403187"/>
                <a:gridCol w="403187"/>
                <a:gridCol w="403187"/>
                <a:gridCol w="403187"/>
                <a:gridCol w="403187"/>
                <a:gridCol w="403187"/>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116043731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6996" y="1016511"/>
            <a:ext cx="744954" cy="528299"/>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59</a:t>
            </a:r>
          </a:p>
        </p:txBody>
      </p:sp>
      <p:sp>
        <p:nvSpPr>
          <p:cNvPr id="3" name="TextBox 2"/>
          <p:cNvSpPr txBox="1"/>
          <p:nvPr/>
        </p:nvSpPr>
        <p:spPr>
          <a:xfrm>
            <a:off x="1769900" y="1016511"/>
            <a:ext cx="8472650"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What percent of the squares are shaded?</a:t>
            </a:r>
          </a:p>
        </p:txBody>
      </p:sp>
      <p:graphicFrame>
        <p:nvGraphicFramePr>
          <p:cNvPr id="4" name="Table 3"/>
          <p:cNvGraphicFramePr>
            <a:graphicFrameLocks noGrp="1"/>
          </p:cNvGraphicFramePr>
          <p:nvPr>
            <p:extLst>
              <p:ext uri="{D42A27DB-BD31-4B8C-83A1-F6EECF244321}">
                <p14:modId xmlns:p14="http://schemas.microsoft.com/office/powerpoint/2010/main" xmlns="" val="533202570"/>
              </p:ext>
            </p:extLst>
          </p:nvPr>
        </p:nvGraphicFramePr>
        <p:xfrm>
          <a:off x="1687124" y="2182656"/>
          <a:ext cx="4593030" cy="3887150"/>
        </p:xfrm>
        <a:graphic>
          <a:graphicData uri="http://schemas.openxmlformats.org/drawingml/2006/table">
            <a:tbl>
              <a:tblPr firstRow="1" bandRow="1">
                <a:tableStyleId>{5C22544A-7EE6-4342-B048-85BDC9FD1C3A}</a:tableStyleId>
              </a:tblPr>
              <a:tblGrid>
                <a:gridCol w="459303"/>
                <a:gridCol w="459303"/>
                <a:gridCol w="459303"/>
                <a:gridCol w="459303"/>
                <a:gridCol w="459303"/>
                <a:gridCol w="459303"/>
                <a:gridCol w="459303"/>
                <a:gridCol w="459303"/>
                <a:gridCol w="459303"/>
                <a:gridCol w="459303"/>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38058797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80653"/>
            <a:ext cx="762000"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60</a:t>
            </a:r>
          </a:p>
        </p:txBody>
      </p:sp>
      <p:sp>
        <p:nvSpPr>
          <p:cNvPr id="3" name="TextBox 2"/>
          <p:cNvSpPr txBox="1"/>
          <p:nvPr/>
        </p:nvSpPr>
        <p:spPr>
          <a:xfrm>
            <a:off x="1752854" y="980653"/>
            <a:ext cx="941735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percent of the squares are shaded?</a:t>
            </a:r>
          </a:p>
        </p:txBody>
      </p:sp>
      <p:graphicFrame>
        <p:nvGraphicFramePr>
          <p:cNvPr id="4" name="Table 3"/>
          <p:cNvGraphicFramePr>
            <a:graphicFrameLocks noGrp="1"/>
          </p:cNvGraphicFramePr>
          <p:nvPr>
            <p:extLst>
              <p:ext uri="{D42A27DB-BD31-4B8C-83A1-F6EECF244321}">
                <p14:modId xmlns:p14="http://schemas.microsoft.com/office/powerpoint/2010/main" xmlns="" val="3295417183"/>
              </p:ext>
            </p:extLst>
          </p:nvPr>
        </p:nvGraphicFramePr>
        <p:xfrm>
          <a:off x="1860550" y="1955006"/>
          <a:ext cx="4229070" cy="3887150"/>
        </p:xfrm>
        <a:graphic>
          <a:graphicData uri="http://schemas.openxmlformats.org/drawingml/2006/table">
            <a:tbl>
              <a:tblPr firstRow="1" bandRow="1">
                <a:tableStyleId>{5C22544A-7EE6-4342-B048-85BDC9FD1C3A}</a:tableStyleId>
              </a:tblPr>
              <a:tblGrid>
                <a:gridCol w="422907"/>
                <a:gridCol w="422907"/>
                <a:gridCol w="422907"/>
                <a:gridCol w="422907"/>
                <a:gridCol w="422907"/>
                <a:gridCol w="422907"/>
                <a:gridCol w="422907"/>
                <a:gridCol w="422907"/>
                <a:gridCol w="422907"/>
                <a:gridCol w="422907"/>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141346459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7803" y="976749"/>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61</a:t>
            </a:r>
            <a:endParaRPr lang="en-US" sz="2800" b="1">
              <a:solidFill>
                <a:srgbClr val="000000"/>
              </a:solidFill>
              <a:latin typeface="Arial" pitchFamily="34" charset="0"/>
              <a:cs typeface="Arial" pitchFamily="34" charset="0"/>
            </a:endParaRPr>
          </a:p>
        </p:txBody>
      </p:sp>
      <p:sp>
        <p:nvSpPr>
          <p:cNvPr id="3" name="TextBox 2"/>
          <p:cNvSpPr txBox="1"/>
          <p:nvPr/>
        </p:nvSpPr>
        <p:spPr>
          <a:xfrm>
            <a:off x="1720707" y="976749"/>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What percent does </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65150" y="481273"/>
            <a:ext cx="3159140" cy="3226333"/>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34432184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4709" y="9508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62</a:t>
            </a:r>
            <a:endParaRPr lang="en-US" sz="2800" b="1">
              <a:solidFill>
                <a:srgbClr val="000000"/>
              </a:solidFill>
              <a:latin typeface="Arial" pitchFamily="34" charset="0"/>
              <a:cs typeface="Arial" pitchFamily="34" charset="0"/>
            </a:endParaRPr>
          </a:p>
        </p:txBody>
      </p:sp>
      <p:sp>
        <p:nvSpPr>
          <p:cNvPr id="3" name="TextBox 2"/>
          <p:cNvSpPr txBox="1"/>
          <p:nvPr/>
        </p:nvSpPr>
        <p:spPr>
          <a:xfrm>
            <a:off x="1787613" y="9508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What percent does </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06410" y="405073"/>
            <a:ext cx="3159140" cy="3226333"/>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129571"/>
            <a:ext cx="4414520" cy="64786"/>
          </a:xfrm>
          <a:prstGeom prst="rect">
            <a:avLst/>
          </a:prstGeom>
          <a:solidFill>
            <a:scrgbClr r="0" g="0" b="0">
              <a:alpha val="0"/>
            </a:scrgbClr>
          </a:solidFill>
        </p:spPr>
      </p:pic>
    </p:spTree>
    <p:extLst>
      <p:ext uri="{BB962C8B-B14F-4D97-AF65-F5344CB8AC3E}">
        <p14:creationId xmlns:p14="http://schemas.microsoft.com/office/powerpoint/2010/main" xmlns="" val="26364929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4761" y="1027016"/>
            <a:ext cx="377048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63</a:t>
            </a:r>
            <a:endParaRPr lang="en-US" sz="2800" b="1">
              <a:solidFill>
                <a:srgbClr val="000000"/>
              </a:solidFill>
              <a:latin typeface="Arial" pitchFamily="34" charset="0"/>
              <a:cs typeface="Arial" pitchFamily="34" charset="0"/>
            </a:endParaRPr>
          </a:p>
        </p:txBody>
      </p:sp>
      <p:sp>
        <p:nvSpPr>
          <p:cNvPr id="3" name="TextBox 2"/>
          <p:cNvSpPr txBox="1"/>
          <p:nvPr/>
        </p:nvSpPr>
        <p:spPr>
          <a:xfrm>
            <a:off x="1747665" y="1027016"/>
            <a:ext cx="3770485"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What percent does</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06410" y="405073"/>
            <a:ext cx="3159140" cy="3226333"/>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0342728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974" y="10270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64</a:t>
            </a:r>
            <a:endParaRPr lang="en-US" sz="2800" b="1">
              <a:solidFill>
                <a:srgbClr val="000000"/>
              </a:solidFill>
              <a:latin typeface="Arial" pitchFamily="34" charset="0"/>
              <a:cs typeface="Arial" pitchFamily="34" charset="0"/>
            </a:endParaRPr>
          </a:p>
        </p:txBody>
      </p:sp>
      <p:sp>
        <p:nvSpPr>
          <p:cNvPr id="3" name="TextBox 2"/>
          <p:cNvSpPr txBox="1"/>
          <p:nvPr/>
        </p:nvSpPr>
        <p:spPr>
          <a:xfrm>
            <a:off x="1731878" y="1027016"/>
            <a:ext cx="386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What percent does </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65150" y="405073"/>
            <a:ext cx="3324686" cy="3226333"/>
          </a:xfrm>
          <a:prstGeom prst="rect">
            <a:avLst/>
          </a:prstGeom>
          <a:solidFill>
            <a:scrgbClr r="0" g="0" b="0">
              <a:alpha val="0"/>
            </a:scrgbClr>
          </a:solidFill>
        </p:spPr>
      </p:pic>
      <p:pic>
        <p:nvPicPr>
          <p:cNvPr id="21" name="Picture 2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4159"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332757637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61791" y="1650206"/>
            <a:ext cx="6456759" cy="1266963"/>
          </a:xfrm>
          <a:prstGeom prst="rect">
            <a:avLst/>
          </a:prstGeom>
          <a:noFill/>
        </p:spPr>
        <p:txBody>
          <a:bodyPr vert="horz" wrap="square" lIns="96469" tIns="48235" rIns="96469" bIns="48235" rtlCol="0">
            <a:spAutoFit/>
          </a:bodyPr>
          <a:lstStyle/>
          <a:p>
            <a:pPr algn="ctr"/>
            <a:r>
              <a:rPr lang="en-US" sz="4800" b="1" dirty="0" err="1">
                <a:solidFill>
                  <a:srgbClr val="0000FF"/>
                </a:solidFill>
                <a:latin typeface="Arial" pitchFamily="34" charset="0"/>
                <a:cs typeface="Arial" pitchFamily="34" charset="0"/>
              </a:rPr>
              <a:t>Percents</a:t>
            </a:r>
            <a:r>
              <a:rPr lang="en-US" sz="4800" b="1" dirty="0">
                <a:solidFill>
                  <a:srgbClr val="0000FF"/>
                </a:solidFill>
                <a:latin typeface="Arial" pitchFamily="34" charset="0"/>
                <a:cs typeface="Arial" pitchFamily="34" charset="0"/>
              </a:rPr>
              <a:t> &amp; Decimals</a:t>
            </a:r>
          </a:p>
          <a:p>
            <a:pPr algn="ctr"/>
            <a:endParaRPr lang="en-US" sz="2800" b="1" dirty="0">
              <a:solidFill>
                <a:srgbClr val="0000FF"/>
              </a:solidFill>
              <a:latin typeface="Arial - 36"/>
            </a:endParaRP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101687961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1716" y="1001296"/>
            <a:ext cx="9721834" cy="4406284"/>
          </a:xfrm>
          <a:prstGeom prst="rect">
            <a:avLst/>
          </a:prstGeom>
          <a:noFill/>
        </p:spPr>
        <p:txBody>
          <a:bodyPr vert="horz" wrap="square" lIns="96469" tIns="48235" rIns="96469" bIns="48235" rtlCol="0">
            <a:spAutoFit/>
          </a:bodyPr>
          <a:lstStyle/>
          <a:p>
            <a:r>
              <a:rPr lang="en-US" sz="2800" b="1" dirty="0" err="1">
                <a:solidFill>
                  <a:srgbClr val="0000FF"/>
                </a:solidFill>
                <a:latin typeface="Arial - 28"/>
              </a:rPr>
              <a:t>Percents</a:t>
            </a:r>
            <a:r>
              <a:rPr lang="en-US" sz="2800" b="1" dirty="0">
                <a:solidFill>
                  <a:srgbClr val="0000FF"/>
                </a:solidFill>
                <a:latin typeface="Arial - 28"/>
              </a:rPr>
              <a:t> can also be expressed as decimals. Because percent means out of 100, we can use place value to help us</a:t>
            </a:r>
            <a:r>
              <a:rPr lang="en-US" sz="2800" b="1" dirty="0" smtClean="0">
                <a:solidFill>
                  <a:srgbClr val="0000FF"/>
                </a:solidFill>
                <a:latin typeface="Arial - 28"/>
              </a:rPr>
              <a:t>. </a:t>
            </a:r>
          </a:p>
          <a:p>
            <a:endParaRPr lang="en-US" sz="2800" b="1" dirty="0">
              <a:solidFill>
                <a:srgbClr val="0000FF"/>
              </a:solidFill>
              <a:latin typeface="Arial - 28"/>
            </a:endParaRPr>
          </a:p>
          <a:p>
            <a:r>
              <a:rPr lang="en-US" sz="2800" b="1" dirty="0">
                <a:solidFill>
                  <a:srgbClr val="0000FF"/>
                </a:solidFill>
                <a:latin typeface="Arial - 28"/>
              </a:rPr>
              <a:t>0.36 = </a:t>
            </a:r>
            <a:r>
              <a:rPr lang="en-US" sz="2800" b="1" u="sng" dirty="0">
                <a:solidFill>
                  <a:srgbClr val="0000FF"/>
                </a:solidFill>
                <a:latin typeface="Arial - 28"/>
              </a:rPr>
              <a:t>36</a:t>
            </a:r>
            <a:r>
              <a:rPr lang="en-US" sz="2800" b="1" dirty="0">
                <a:solidFill>
                  <a:srgbClr val="0000FF"/>
                </a:solidFill>
                <a:latin typeface="Arial - 28"/>
              </a:rPr>
              <a:t>     Both can be read as thirty-six hundredths. </a:t>
            </a:r>
          </a:p>
          <a:p>
            <a:r>
              <a:rPr lang="en-US" sz="2800" b="1" dirty="0">
                <a:solidFill>
                  <a:srgbClr val="0000FF"/>
                </a:solidFill>
                <a:latin typeface="Arial - 28"/>
              </a:rPr>
              <a:t> </a:t>
            </a:r>
            <a:r>
              <a:rPr lang="en-US" sz="2800" b="1" dirty="0" smtClean="0">
                <a:solidFill>
                  <a:srgbClr val="0000FF"/>
                </a:solidFill>
                <a:latin typeface="Arial - 28"/>
              </a:rPr>
              <a:t>        100     Since </a:t>
            </a:r>
            <a:r>
              <a:rPr lang="en-US" sz="2800" b="1" dirty="0">
                <a:solidFill>
                  <a:srgbClr val="0000FF"/>
                </a:solidFill>
                <a:latin typeface="Arial - 28"/>
              </a:rPr>
              <a:t>percent is out of 100 any decimal that 		</a:t>
            </a:r>
            <a:r>
              <a:rPr lang="en-US" sz="2800" b="1" dirty="0" smtClean="0">
                <a:solidFill>
                  <a:srgbClr val="0000FF"/>
                </a:solidFill>
                <a:latin typeface="Arial - 28"/>
              </a:rPr>
              <a:t>ends </a:t>
            </a:r>
            <a:r>
              <a:rPr lang="en-US" sz="2800" b="1" dirty="0">
                <a:solidFill>
                  <a:srgbClr val="0000FF"/>
                </a:solidFill>
                <a:latin typeface="Arial - 28"/>
              </a:rPr>
              <a:t>in the hundredths place can be written </a:t>
            </a:r>
            <a:endParaRPr lang="en-US" sz="2800" b="1" dirty="0" smtClean="0">
              <a:solidFill>
                <a:srgbClr val="0000FF"/>
              </a:solidFill>
              <a:latin typeface="Arial - 28"/>
            </a:endParaRPr>
          </a:p>
          <a:p>
            <a:r>
              <a:rPr lang="en-US" sz="2800" b="1" dirty="0">
                <a:solidFill>
                  <a:srgbClr val="0000FF"/>
                </a:solidFill>
                <a:latin typeface="Arial - 28"/>
              </a:rPr>
              <a:t> </a:t>
            </a:r>
            <a:r>
              <a:rPr lang="en-US" sz="2800" b="1" dirty="0" smtClean="0">
                <a:solidFill>
                  <a:srgbClr val="0000FF"/>
                </a:solidFill>
                <a:latin typeface="Arial - 28"/>
              </a:rPr>
              <a:t>                   by </a:t>
            </a:r>
            <a:r>
              <a:rPr lang="en-US" sz="2800" b="1" dirty="0">
                <a:solidFill>
                  <a:srgbClr val="0000FF"/>
                </a:solidFill>
                <a:latin typeface="Arial - 28"/>
              </a:rPr>
              <a:t>removing the decimal and adding </a:t>
            </a:r>
            <a:r>
              <a:rPr lang="en-US" sz="2800" b="1" dirty="0" smtClean="0">
                <a:solidFill>
                  <a:srgbClr val="0000FF"/>
                </a:solidFill>
                <a:latin typeface="Arial - 28"/>
              </a:rPr>
              <a:t>a</a:t>
            </a:r>
          </a:p>
          <a:p>
            <a:r>
              <a:rPr lang="en-US" sz="2800" b="1" dirty="0">
                <a:solidFill>
                  <a:srgbClr val="0000FF"/>
                </a:solidFill>
                <a:latin typeface="Arial - 28"/>
              </a:rPr>
              <a:t> </a:t>
            </a:r>
            <a:r>
              <a:rPr lang="en-US" sz="2800" b="1" dirty="0" smtClean="0">
                <a:solidFill>
                  <a:srgbClr val="0000FF"/>
                </a:solidFill>
                <a:latin typeface="Arial - 28"/>
              </a:rPr>
              <a:t>                   </a:t>
            </a:r>
            <a:r>
              <a:rPr lang="en-US" sz="2800" b="1" dirty="0">
                <a:solidFill>
                  <a:srgbClr val="0000FF"/>
                </a:solidFill>
                <a:latin typeface="Arial - 28"/>
              </a:rPr>
              <a:t>percent sign.</a:t>
            </a:r>
          </a:p>
          <a:p>
            <a:r>
              <a:rPr lang="en-US" sz="2800" b="1" dirty="0">
                <a:solidFill>
                  <a:srgbClr val="0000FF"/>
                </a:solidFill>
                <a:latin typeface="Arial - 28"/>
              </a:rPr>
              <a:t>0.13 = 13%       0.25 = 25%        0.87 = 87%      0. 96 = 96%</a:t>
            </a:r>
          </a:p>
        </p:txBody>
      </p:sp>
    </p:spTree>
    <p:extLst>
      <p:ext uri="{BB962C8B-B14F-4D97-AF65-F5344CB8AC3E}">
        <p14:creationId xmlns:p14="http://schemas.microsoft.com/office/powerpoint/2010/main" xmlns="" val="19130763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5024" y="964406"/>
            <a:ext cx="359782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65</a:t>
            </a:r>
            <a:endParaRPr lang="en-US" sz="2800" b="1">
              <a:solidFill>
                <a:srgbClr val="000000"/>
              </a:solidFill>
              <a:latin typeface="Arial" pitchFamily="34" charset="0"/>
              <a:cs typeface="Arial" pitchFamily="34" charset="0"/>
            </a:endParaRPr>
          </a:p>
        </p:txBody>
      </p:sp>
      <p:sp>
        <p:nvSpPr>
          <p:cNvPr id="3" name="TextBox 2"/>
          <p:cNvSpPr txBox="1"/>
          <p:nvPr/>
        </p:nvSpPr>
        <p:spPr>
          <a:xfrm>
            <a:off x="1767928" y="964406"/>
            <a:ext cx="359782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0.12 = ________%</a:t>
            </a:r>
            <a:endParaRPr lang="en-US" sz="2800" b="1">
              <a:solidFill>
                <a:srgbClr val="000000"/>
              </a:solidFill>
              <a:latin typeface="Arial" pitchFamily="34" charset="0"/>
              <a:cs typeface="Arial" pitchFamily="34" charset="0"/>
            </a:endParaRPr>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151749"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3331223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6700" y="1014358"/>
            <a:ext cx="8898016" cy="466744"/>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Ratios should always be written in simpliest form.</a:t>
            </a:r>
            <a:endParaRPr lang="en-US" sz="2400" b="1">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142863966"/>
              </p:ext>
            </p:extLst>
          </p:nvPr>
        </p:nvGraphicFramePr>
        <p:xfrm>
          <a:off x="362794" y="1669335"/>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dirty="0" smtClean="0">
                          <a:solidFill>
                            <a:srgbClr val="000000"/>
                          </a:solidFill>
                          <a:latin typeface="Arial - 24"/>
                        </a:rPr>
                        <a:t>number</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6</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dirty="0" smtClean="0">
                          <a:solidFill>
                            <a:srgbClr val="000000"/>
                          </a:solidFill>
                          <a:latin typeface="Arial - 24"/>
                        </a:rPr>
                        <a:t>birds</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9300"/>
                          </a:solidFill>
                          <a:latin typeface="Arial - 24"/>
                        </a:rPr>
                        <a:t>9</a:t>
                      </a:r>
                      <a:endParaRPr lang="en-US" sz="2500" b="1" i="0" u="none" baseline="0" dirty="0">
                        <a:solidFill>
                          <a:srgbClr val="0093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4317952" y="1454902"/>
            <a:ext cx="6076998" cy="3790731"/>
          </a:xfrm>
          <a:prstGeom prst="rect">
            <a:avLst/>
          </a:prstGeom>
          <a:noFill/>
        </p:spPr>
        <p:txBody>
          <a:bodyPr vert="horz" wrap="square" lIns="96469" tIns="48235" rIns="96469" bIns="48235" rtlCol="0">
            <a:spAutoFit/>
          </a:bodyPr>
          <a:lstStyle/>
          <a:p>
            <a:r>
              <a:rPr lang="en-US" sz="2400" b="1" dirty="0" smtClean="0">
                <a:solidFill>
                  <a:srgbClr val="0000FF"/>
                </a:solidFill>
                <a:latin typeface="Arial" pitchFamily="34" charset="0"/>
                <a:cs typeface="Arial" pitchFamily="34" charset="0"/>
              </a:rPr>
              <a:t>The ratio of </a:t>
            </a:r>
            <a:r>
              <a:rPr lang="en-US" sz="2400" b="1" dirty="0" smtClean="0">
                <a:solidFill>
                  <a:srgbClr val="FF0000"/>
                </a:solidFill>
                <a:latin typeface="Arial" pitchFamily="34" charset="0"/>
                <a:cs typeface="Arial" pitchFamily="34" charset="0"/>
              </a:rPr>
              <a:t>monkeys</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birds</a:t>
            </a:r>
            <a:r>
              <a:rPr lang="en-US" sz="2400" b="1" dirty="0" smtClean="0">
                <a:solidFill>
                  <a:srgbClr val="0000FF"/>
                </a:solidFill>
                <a:latin typeface="Arial" pitchFamily="34" charset="0"/>
                <a:cs typeface="Arial" pitchFamily="34" charset="0"/>
              </a:rPr>
              <a:t> is:</a:t>
            </a:r>
          </a:p>
          <a:p>
            <a:r>
              <a:rPr lang="en-US" sz="2400" b="1" dirty="0" smtClean="0">
                <a:solidFill>
                  <a:srgbClr val="FF0000"/>
                </a:solidFill>
                <a:latin typeface="Arial" pitchFamily="34" charset="0"/>
                <a:cs typeface="Arial" pitchFamily="34" charset="0"/>
              </a:rPr>
              <a:t>6</a:t>
            </a:r>
          </a:p>
          <a:p>
            <a:r>
              <a:rPr lang="en-US" sz="2400" b="1" dirty="0" smtClean="0">
                <a:solidFill>
                  <a:srgbClr val="00B050"/>
                </a:solidFill>
                <a:latin typeface="Arial" pitchFamily="34" charset="0"/>
                <a:cs typeface="Arial" pitchFamily="34" charset="0"/>
              </a:rPr>
              <a:t>9</a:t>
            </a:r>
          </a:p>
          <a:p>
            <a:r>
              <a:rPr lang="en-US" sz="2400" b="1" dirty="0" smtClean="0">
                <a:solidFill>
                  <a:srgbClr val="0000FF"/>
                </a:solidFill>
                <a:latin typeface="Arial" pitchFamily="34" charset="0"/>
                <a:cs typeface="Arial" pitchFamily="34" charset="0"/>
              </a:rPr>
              <a:t>This can be simplified by dividing each by 3.</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6</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sym typeface="Symbol"/>
              </a:rPr>
              <a:t> 3</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9  </a:t>
            </a:r>
            <a:r>
              <a:rPr lang="en-US" sz="2400" b="1" dirty="0" smtClean="0">
                <a:solidFill>
                  <a:srgbClr val="0000FF"/>
                </a:solidFill>
                <a:latin typeface="Arial" pitchFamily="34" charset="0"/>
                <a:cs typeface="Arial" pitchFamily="34" charset="0"/>
                <a:sym typeface="Symbol"/>
              </a:rPr>
              <a:t> 3</a:t>
            </a:r>
            <a:r>
              <a:rPr lang="en-US" sz="2400" b="1" dirty="0" smtClean="0">
                <a:solidFill>
                  <a:srgbClr val="0000FF"/>
                </a:solidFill>
                <a:latin typeface="Arial" pitchFamily="34" charset="0"/>
                <a:cs typeface="Arial" pitchFamily="34" charset="0"/>
              </a:rPr>
              <a:t>	    3</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There are </a:t>
            </a:r>
            <a:r>
              <a:rPr lang="en-US" sz="2400" b="1" dirty="0" smtClean="0">
                <a:solidFill>
                  <a:srgbClr val="FF0000"/>
                </a:solidFill>
                <a:latin typeface="Arial" pitchFamily="34" charset="0"/>
                <a:cs typeface="Arial" pitchFamily="34" charset="0"/>
              </a:rPr>
              <a:t>2 monkeys</a:t>
            </a:r>
            <a:r>
              <a:rPr lang="en-US" sz="2400" b="1" dirty="0" smtClean="0">
                <a:solidFill>
                  <a:srgbClr val="0000FF"/>
                </a:solidFill>
                <a:latin typeface="Arial" pitchFamily="34" charset="0"/>
                <a:cs typeface="Arial" pitchFamily="34" charset="0"/>
              </a:rPr>
              <a:t> for every </a:t>
            </a:r>
            <a:r>
              <a:rPr lang="en-US" sz="2400" b="1" dirty="0" smtClean="0">
                <a:solidFill>
                  <a:srgbClr val="009300"/>
                </a:solidFill>
                <a:latin typeface="Arial" pitchFamily="34" charset="0"/>
                <a:cs typeface="Arial" pitchFamily="34" charset="0"/>
              </a:rPr>
              <a:t>3 birds</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5213350" y="3860006"/>
            <a:ext cx="337545" cy="466744"/>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4331748" y="1914664"/>
            <a:ext cx="328027" cy="389800"/>
          </a:xfrm>
          <a:prstGeom prst="rect">
            <a:avLst/>
          </a:prstGeom>
          <a:noFill/>
        </p:spPr>
        <p:txBody>
          <a:bodyPr vert="horz" lIns="96469" tIns="48235" rIns="96469" bIns="48235" rtlCol="0">
            <a:spAutoFit/>
          </a:bodyPr>
          <a:lstStyle/>
          <a:p>
            <a:r>
              <a:rPr lang="en-US" b="1" dirty="0" smtClean="0">
                <a:solidFill>
                  <a:srgbClr val="0000FF"/>
                </a:solidFill>
                <a:latin typeface="Arial - 24"/>
              </a:rPr>
              <a:t>_</a:t>
            </a:r>
            <a:endParaRPr lang="en-US" b="1" dirty="0">
              <a:solidFill>
                <a:srgbClr val="0000FF"/>
              </a:solidFill>
              <a:latin typeface="Arial - 24"/>
            </a:endParaRPr>
          </a:p>
        </p:txBody>
      </p:sp>
    </p:spTree>
    <p:extLst>
      <p:ext uri="{BB962C8B-B14F-4D97-AF65-F5344CB8AC3E}">
        <p14:creationId xmlns:p14="http://schemas.microsoft.com/office/powerpoint/2010/main" xmlns="" val="27623491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8680" y="246186"/>
            <a:ext cx="10429304" cy="3113622"/>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In truth, we are moving the decimal </a:t>
            </a:r>
            <a:r>
              <a:rPr lang="en-US" sz="2800" b="1" u="sng" dirty="0">
                <a:solidFill>
                  <a:srgbClr val="0000FF"/>
                </a:solidFill>
                <a:latin typeface="Arial" pitchFamily="34" charset="0"/>
                <a:cs typeface="Arial" pitchFamily="34" charset="0"/>
              </a:rPr>
              <a:t>two</a:t>
            </a:r>
            <a:r>
              <a:rPr lang="en-US" sz="2800" b="1" dirty="0">
                <a:solidFill>
                  <a:srgbClr val="0000FF"/>
                </a:solidFill>
                <a:latin typeface="Arial" pitchFamily="34" charset="0"/>
                <a:cs typeface="Arial" pitchFamily="34" charset="0"/>
              </a:rPr>
              <a:t> places to the right when changing from a decimal to a percent. </a:t>
            </a:r>
          </a:p>
          <a:p>
            <a:r>
              <a:rPr lang="en-US" sz="2800" b="1" dirty="0">
                <a:solidFill>
                  <a:srgbClr val="0000FF"/>
                </a:solidFill>
                <a:latin typeface="Arial" pitchFamily="34" charset="0"/>
                <a:cs typeface="Arial" pitchFamily="34" charset="0"/>
              </a:rPr>
              <a:t>0.63  = 63%        0.86   = 86%			0.02 </a:t>
            </a:r>
            <a:r>
              <a:rPr lang="en-US" sz="2800" b="1" dirty="0" smtClean="0">
                <a:solidFill>
                  <a:srgbClr val="0000FF"/>
                </a:solidFill>
                <a:latin typeface="Arial" pitchFamily="34" charset="0"/>
                <a:cs typeface="Arial" pitchFamily="34" charset="0"/>
              </a:rPr>
              <a:t> = </a:t>
            </a:r>
            <a:r>
              <a:rPr lang="en-US" sz="2800" b="1" dirty="0">
                <a:solidFill>
                  <a:srgbClr val="0000FF"/>
                </a:solidFill>
                <a:latin typeface="Arial" pitchFamily="34" charset="0"/>
                <a:cs typeface="Arial" pitchFamily="34" charset="0"/>
              </a:rPr>
              <a:t>2%</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This is important to note when a decimal does not end in the hundredths place. </a:t>
            </a:r>
          </a:p>
        </p:txBody>
      </p:sp>
      <p:pic>
        <p:nvPicPr>
          <p:cNvPr id="3" name="Picture 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00067" y="1179119"/>
            <a:ext cx="1155683" cy="699687"/>
          </a:xfrm>
          <a:prstGeom prst="rect">
            <a:avLst/>
          </a:prstGeom>
          <a:solidFill>
            <a:scrgbClr r="0" g="0" b="0">
              <a:alpha val="0"/>
            </a:scrgbClr>
          </a:solidFill>
        </p:spPr>
      </p:pic>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079750" y="1255319"/>
            <a:ext cx="1172607" cy="699687"/>
          </a:xfrm>
          <a:prstGeom prst="rect">
            <a:avLst/>
          </a:prstGeom>
          <a:solidFill>
            <a:scrgbClr r="0" g="0" b="0">
              <a:alpha val="0"/>
            </a:scrgbClr>
          </a:solidFill>
        </p:spPr>
      </p:pic>
      <p:sp>
        <p:nvSpPr>
          <p:cNvPr id="5" name="TextBox 4"/>
          <p:cNvSpPr txBox="1"/>
          <p:nvPr/>
        </p:nvSpPr>
        <p:spPr>
          <a:xfrm>
            <a:off x="151749" y="3446606"/>
            <a:ext cx="10719007" cy="959186"/>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0.3 = 3% because the decimal must be moved </a:t>
            </a:r>
            <a:r>
              <a:rPr lang="en-US" sz="2800" b="1" u="sng" dirty="0">
                <a:solidFill>
                  <a:srgbClr val="0000FF"/>
                </a:solidFill>
                <a:latin typeface="Arial" pitchFamily="34" charset="0"/>
                <a:cs typeface="Arial" pitchFamily="34" charset="0"/>
              </a:rPr>
              <a:t>two</a:t>
            </a:r>
            <a:r>
              <a:rPr lang="en-US" sz="2800" b="1" dirty="0">
                <a:solidFill>
                  <a:srgbClr val="0000FF"/>
                </a:solidFill>
                <a:latin typeface="Arial" pitchFamily="34" charset="0"/>
                <a:cs typeface="Arial" pitchFamily="34" charset="0"/>
              </a:rPr>
              <a:t> places.</a:t>
            </a:r>
          </a:p>
          <a:p>
            <a:r>
              <a:rPr lang="en-US" sz="2800" b="1" dirty="0">
                <a:solidFill>
                  <a:srgbClr val="0000FF"/>
                </a:solidFill>
                <a:latin typeface="Arial" pitchFamily="34" charset="0"/>
                <a:cs typeface="Arial" pitchFamily="34" charset="0"/>
              </a:rPr>
              <a:t>0.3 = 30%	 </a:t>
            </a:r>
            <a:r>
              <a:rPr lang="en-US" sz="2800" b="1" dirty="0" smtClean="0">
                <a:solidFill>
                  <a:srgbClr val="0000FF"/>
                </a:solidFill>
                <a:latin typeface="Arial" pitchFamily="34" charset="0"/>
                <a:cs typeface="Arial" pitchFamily="34" charset="0"/>
              </a:rPr>
              <a:t>   0.9 </a:t>
            </a:r>
            <a:r>
              <a:rPr lang="en-US" sz="2800" b="1" dirty="0">
                <a:solidFill>
                  <a:srgbClr val="0000FF"/>
                </a:solidFill>
                <a:latin typeface="Arial" pitchFamily="34" charset="0"/>
                <a:cs typeface="Arial" pitchFamily="34" charset="0"/>
              </a:rPr>
              <a:t>= 90</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1.34</a:t>
            </a:r>
            <a:r>
              <a:rPr lang="en-US" sz="2800" b="1" dirty="0">
                <a:solidFill>
                  <a:srgbClr val="0000FF"/>
                </a:solidFill>
                <a:latin typeface="Arial" pitchFamily="34" charset="0"/>
                <a:cs typeface="Arial" pitchFamily="34" charset="0"/>
              </a:rPr>
              <a:t>= 134%	</a:t>
            </a:r>
            <a:r>
              <a:rPr lang="en-US" sz="2800" b="1" dirty="0" smtClean="0">
                <a:solidFill>
                  <a:srgbClr val="0000FF"/>
                </a:solidFill>
                <a:latin typeface="Arial" pitchFamily="34" charset="0"/>
                <a:cs typeface="Arial" pitchFamily="34" charset="0"/>
              </a:rPr>
              <a:t>         0.025 </a:t>
            </a:r>
            <a:r>
              <a:rPr lang="en-US" sz="2800" b="1" dirty="0">
                <a:solidFill>
                  <a:srgbClr val="0000FF"/>
                </a:solidFill>
                <a:latin typeface="Arial" pitchFamily="34" charset="0"/>
                <a:cs typeface="Arial" pitchFamily="34" charset="0"/>
              </a:rPr>
              <a:t>= 2.5% </a:t>
            </a:r>
          </a:p>
        </p:txBody>
      </p:sp>
      <p:cxnSp>
        <p:nvCxnSpPr>
          <p:cNvPr id="6" name="Straight Connector 5"/>
          <p:cNvCxnSpPr/>
          <p:nvPr/>
        </p:nvCxnSpPr>
        <p:spPr>
          <a:xfrm flipH="1">
            <a:off x="943465" y="3566526"/>
            <a:ext cx="109812" cy="29348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164943" y="1255319"/>
            <a:ext cx="1172607" cy="699687"/>
          </a:xfrm>
          <a:prstGeom prst="rect">
            <a:avLst/>
          </a:prstGeom>
          <a:solidFill>
            <a:scrgbClr r="0" g="0" b="0">
              <a:alpha val="0"/>
            </a:scrgbClr>
          </a:solidFill>
        </p:spPr>
      </p:pic>
    </p:spTree>
    <p:extLst>
      <p:ext uri="{BB962C8B-B14F-4D97-AF65-F5344CB8AC3E}">
        <p14:creationId xmlns:p14="http://schemas.microsoft.com/office/powerpoint/2010/main" xmlns="" val="31584834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3841750" y="3729541"/>
            <a:ext cx="2639470" cy="1883065"/>
            <a:chOff x="3284093" y="1745234"/>
            <a:chExt cx="2429892" cy="1845692"/>
          </a:xfrm>
        </p:grpSpPr>
        <p:sp>
          <p:nvSpPr>
            <p:cNvPr id="2" name="Freeform 1"/>
            <p:cNvSpPr/>
            <p:nvPr/>
          </p:nvSpPr>
          <p:spPr>
            <a:xfrm>
              <a:off x="3284093" y="1745234"/>
              <a:ext cx="2429892" cy="1845692"/>
            </a:xfrm>
            <a:custGeom>
              <a:avLst/>
              <a:gdLst/>
              <a:ahLst/>
              <a:cxnLst/>
              <a:rect l="0" t="0" r="0" b="0"/>
              <a:pathLst>
                <a:path w="2429892" h="1845692">
                  <a:moveTo>
                    <a:pt x="405003" y="0"/>
                  </a:moveTo>
                  <a:lnTo>
                    <a:pt x="2065274" y="0"/>
                  </a:lnTo>
                  <a:lnTo>
                    <a:pt x="2105787" y="6223"/>
                  </a:lnTo>
                  <a:lnTo>
                    <a:pt x="2178685" y="21463"/>
                  </a:lnTo>
                  <a:lnTo>
                    <a:pt x="2247392" y="52451"/>
                  </a:lnTo>
                  <a:lnTo>
                    <a:pt x="2280031" y="67691"/>
                  </a:lnTo>
                  <a:lnTo>
                    <a:pt x="2336800" y="110744"/>
                  </a:lnTo>
                  <a:lnTo>
                    <a:pt x="2377186" y="160020"/>
                  </a:lnTo>
                  <a:lnTo>
                    <a:pt x="2397633" y="187833"/>
                  </a:lnTo>
                  <a:lnTo>
                    <a:pt x="2417699" y="242951"/>
                  </a:lnTo>
                  <a:lnTo>
                    <a:pt x="2425827" y="273939"/>
                  </a:lnTo>
                  <a:lnTo>
                    <a:pt x="2425827" y="289179"/>
                  </a:lnTo>
                  <a:lnTo>
                    <a:pt x="2429891" y="307594"/>
                  </a:lnTo>
                  <a:lnTo>
                    <a:pt x="2429891" y="1538097"/>
                  </a:lnTo>
                  <a:lnTo>
                    <a:pt x="2425827" y="1553718"/>
                  </a:lnTo>
                  <a:lnTo>
                    <a:pt x="2425827" y="1569085"/>
                  </a:lnTo>
                  <a:lnTo>
                    <a:pt x="2417699" y="1599692"/>
                  </a:lnTo>
                  <a:lnTo>
                    <a:pt x="2397633" y="1654937"/>
                  </a:lnTo>
                  <a:lnTo>
                    <a:pt x="2357247" y="1707261"/>
                  </a:lnTo>
                  <a:lnTo>
                    <a:pt x="2336800" y="1731772"/>
                  </a:lnTo>
                  <a:lnTo>
                    <a:pt x="2280031" y="1774952"/>
                  </a:lnTo>
                  <a:lnTo>
                    <a:pt x="2215134" y="1805813"/>
                  </a:lnTo>
                  <a:lnTo>
                    <a:pt x="2178685" y="1821180"/>
                  </a:lnTo>
                  <a:lnTo>
                    <a:pt x="2105787" y="1836547"/>
                  </a:lnTo>
                  <a:lnTo>
                    <a:pt x="2065274" y="1842643"/>
                  </a:lnTo>
                  <a:lnTo>
                    <a:pt x="2045208" y="1842643"/>
                  </a:lnTo>
                  <a:lnTo>
                    <a:pt x="2024888" y="1845691"/>
                  </a:lnTo>
                  <a:lnTo>
                    <a:pt x="405003" y="1845691"/>
                  </a:lnTo>
                  <a:lnTo>
                    <a:pt x="380492" y="1842643"/>
                  </a:lnTo>
                  <a:lnTo>
                    <a:pt x="360553" y="1842643"/>
                  </a:lnTo>
                  <a:lnTo>
                    <a:pt x="319659" y="1836547"/>
                  </a:lnTo>
                  <a:lnTo>
                    <a:pt x="247015" y="1821180"/>
                  </a:lnTo>
                  <a:lnTo>
                    <a:pt x="178054" y="1790192"/>
                  </a:lnTo>
                  <a:lnTo>
                    <a:pt x="145669" y="1774952"/>
                  </a:lnTo>
                  <a:lnTo>
                    <a:pt x="89154" y="1731772"/>
                  </a:lnTo>
                  <a:lnTo>
                    <a:pt x="48514" y="1682496"/>
                  </a:lnTo>
                  <a:lnTo>
                    <a:pt x="28194" y="1654937"/>
                  </a:lnTo>
                  <a:lnTo>
                    <a:pt x="8128" y="1599692"/>
                  </a:lnTo>
                  <a:lnTo>
                    <a:pt x="0" y="1569085"/>
                  </a:lnTo>
                  <a:lnTo>
                    <a:pt x="0" y="273939"/>
                  </a:lnTo>
                  <a:lnTo>
                    <a:pt x="8128" y="242951"/>
                  </a:lnTo>
                  <a:lnTo>
                    <a:pt x="28194" y="187833"/>
                  </a:lnTo>
                  <a:lnTo>
                    <a:pt x="68961" y="135255"/>
                  </a:lnTo>
                  <a:lnTo>
                    <a:pt x="89154" y="110744"/>
                  </a:lnTo>
                  <a:lnTo>
                    <a:pt x="145669" y="67691"/>
                  </a:lnTo>
                  <a:lnTo>
                    <a:pt x="210566" y="36830"/>
                  </a:lnTo>
                  <a:lnTo>
                    <a:pt x="247015" y="21463"/>
                  </a:lnTo>
                  <a:lnTo>
                    <a:pt x="319659" y="6223"/>
                  </a:lnTo>
                  <a:lnTo>
                    <a:pt x="360553" y="0"/>
                  </a:lnTo>
                  <a:close/>
                </a:path>
              </a:pathLst>
            </a:custGeom>
            <a:solidFill>
              <a:schemeClr val="accent1">
                <a:alpha val="1000"/>
              </a:schemeClr>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4100" y="2184400"/>
              <a:ext cx="1862861" cy="1055839"/>
            </a:xfrm>
            <a:prstGeom prst="rect">
              <a:avLst/>
            </a:prstGeom>
            <a:noFill/>
          </p:spPr>
          <p:txBody>
            <a:bodyPr vert="horz" rtlCol="0">
              <a:spAutoFit/>
            </a:bodyPr>
            <a:lstStyle/>
            <a:p>
              <a:r>
                <a:rPr lang="en-US" sz="6400" b="1">
                  <a:solidFill>
                    <a:srgbClr val="000000"/>
                  </a:solidFill>
                  <a:latin typeface="Arial - 81"/>
                </a:rPr>
                <a:t>D P</a:t>
              </a:r>
            </a:p>
          </p:txBody>
        </p:sp>
        <p:cxnSp>
          <p:nvCxnSpPr>
            <p:cNvPr id="4" name="Straight Connector 3"/>
            <p:cNvCxnSpPr/>
            <p:nvPr/>
          </p:nvCxnSpPr>
          <p:spPr>
            <a:xfrm>
              <a:off x="3681095" y="2010664"/>
              <a:ext cx="1500505"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900308" y="1013283"/>
            <a:ext cx="8046842" cy="1390074"/>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Hint: The letter D (for decimal) comes before P (for percent). </a:t>
            </a:r>
            <a:r>
              <a:rPr lang="en-US" sz="2800" b="1" dirty="0" smtClean="0">
                <a:solidFill>
                  <a:srgbClr val="0000FF"/>
                </a:solidFill>
                <a:latin typeface="Arial" pitchFamily="34" charset="0"/>
                <a:cs typeface="Arial" pitchFamily="34" charset="0"/>
              </a:rPr>
              <a:t> Move </a:t>
            </a:r>
            <a:r>
              <a:rPr lang="en-US" sz="2800" b="1" dirty="0">
                <a:solidFill>
                  <a:srgbClr val="0000FF"/>
                </a:solidFill>
                <a:latin typeface="Arial" pitchFamily="34" charset="0"/>
                <a:cs typeface="Arial" pitchFamily="34" charset="0"/>
              </a:rPr>
              <a:t>to the right when changing from a decimal to a percent.</a:t>
            </a:r>
          </a:p>
        </p:txBody>
      </p:sp>
    </p:spTree>
    <p:extLst>
      <p:ext uri="{BB962C8B-B14F-4D97-AF65-F5344CB8AC3E}">
        <p14:creationId xmlns:p14="http://schemas.microsoft.com/office/powerpoint/2010/main" xmlns="" val="279658686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0246"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66</a:t>
            </a:r>
            <a:endParaRPr lang="en-US" sz="2800" b="1">
              <a:solidFill>
                <a:srgbClr val="000000"/>
              </a:solidFill>
              <a:latin typeface="Arial" pitchFamily="34" charset="0"/>
              <a:cs typeface="Arial" pitchFamily="34" charset="0"/>
            </a:endParaRPr>
          </a:p>
        </p:txBody>
      </p:sp>
      <p:sp>
        <p:nvSpPr>
          <p:cNvPr id="3" name="TextBox 2"/>
          <p:cNvSpPr txBox="1"/>
          <p:nvPr/>
        </p:nvSpPr>
        <p:spPr>
          <a:xfrm>
            <a:off x="18631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0.16 = 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72877521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4046"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67</a:t>
            </a:r>
            <a:endParaRPr lang="en-US" sz="2800" b="1">
              <a:solidFill>
                <a:srgbClr val="000000"/>
              </a:solidFill>
              <a:latin typeface="Arial" pitchFamily="34" charset="0"/>
              <a:cs typeface="Arial" pitchFamily="34" charset="0"/>
            </a:endParaRPr>
          </a:p>
        </p:txBody>
      </p:sp>
      <p:sp>
        <p:nvSpPr>
          <p:cNvPr id="3" name="TextBox 2"/>
          <p:cNvSpPr txBox="1"/>
          <p:nvPr/>
        </p:nvSpPr>
        <p:spPr>
          <a:xfrm>
            <a:off x="17869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0.42 = 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6014976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2305" y="969507"/>
            <a:ext cx="322954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68</a:t>
            </a:r>
            <a:endParaRPr lang="en-US" sz="2800" b="1">
              <a:solidFill>
                <a:srgbClr val="000000"/>
              </a:solidFill>
              <a:latin typeface="Arial" pitchFamily="34" charset="0"/>
              <a:cs typeface="Arial" pitchFamily="34" charset="0"/>
            </a:endParaRPr>
          </a:p>
        </p:txBody>
      </p:sp>
      <p:sp>
        <p:nvSpPr>
          <p:cNvPr id="3" name="TextBox 2"/>
          <p:cNvSpPr txBox="1"/>
          <p:nvPr/>
        </p:nvSpPr>
        <p:spPr>
          <a:xfrm>
            <a:off x="1755209" y="969507"/>
            <a:ext cx="322954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0.83 = ______%</a:t>
            </a:r>
            <a:endParaRPr lang="en-US" sz="2800" b="1">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78381346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0246"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69</a:t>
            </a:r>
            <a:endParaRPr lang="en-US" sz="2800" b="1">
              <a:solidFill>
                <a:srgbClr val="000000"/>
              </a:solidFill>
              <a:latin typeface="Arial" pitchFamily="34" charset="0"/>
              <a:cs typeface="Arial" pitchFamily="34" charset="0"/>
            </a:endParaRPr>
          </a:p>
        </p:txBody>
      </p:sp>
      <p:sp>
        <p:nvSpPr>
          <p:cNvPr id="3" name="TextBox 2"/>
          <p:cNvSpPr txBox="1"/>
          <p:nvPr/>
        </p:nvSpPr>
        <p:spPr>
          <a:xfrm>
            <a:off x="18631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0.5 = ______%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385663607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70</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0.06 = 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29571"/>
            <a:ext cx="4414520" cy="64786"/>
          </a:xfrm>
          <a:prstGeom prst="rect">
            <a:avLst/>
          </a:prstGeom>
          <a:solidFill>
            <a:scrgbClr r="0" g="0" b="0">
              <a:alpha val="0"/>
            </a:scrgbClr>
          </a:solidFill>
        </p:spPr>
      </p:pic>
    </p:spTree>
    <p:extLst>
      <p:ext uri="{BB962C8B-B14F-4D97-AF65-F5344CB8AC3E}">
        <p14:creationId xmlns:p14="http://schemas.microsoft.com/office/powerpoint/2010/main" xmlns="" val="66765253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9586" y="969507"/>
            <a:ext cx="286126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71</a:t>
            </a:r>
            <a:endParaRPr lang="en-US" sz="2800" b="1">
              <a:solidFill>
                <a:srgbClr val="000000"/>
              </a:solidFill>
              <a:latin typeface="Arial" pitchFamily="34" charset="0"/>
              <a:cs typeface="Arial" pitchFamily="34" charset="0"/>
            </a:endParaRPr>
          </a:p>
        </p:txBody>
      </p:sp>
      <p:sp>
        <p:nvSpPr>
          <p:cNvPr id="3" name="TextBox 2"/>
          <p:cNvSpPr txBox="1"/>
          <p:nvPr/>
        </p:nvSpPr>
        <p:spPr>
          <a:xfrm>
            <a:off x="1742490" y="969507"/>
            <a:ext cx="286126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0.1 = 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5983026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48505" y="969507"/>
            <a:ext cx="322954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72</a:t>
            </a:r>
            <a:endParaRPr lang="en-US" sz="2800" b="1">
              <a:solidFill>
                <a:srgbClr val="000000"/>
              </a:solidFill>
              <a:latin typeface="Arial" pitchFamily="34" charset="0"/>
              <a:cs typeface="Arial" pitchFamily="34" charset="0"/>
            </a:endParaRPr>
          </a:p>
        </p:txBody>
      </p:sp>
      <p:sp>
        <p:nvSpPr>
          <p:cNvPr id="3" name="TextBox 2"/>
          <p:cNvSpPr txBox="1"/>
          <p:nvPr/>
        </p:nvSpPr>
        <p:spPr>
          <a:xfrm>
            <a:off x="1831409" y="969507"/>
            <a:ext cx="322954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5.28 = ______%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162088312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4046"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73</a:t>
            </a:r>
            <a:endParaRPr lang="en-US" sz="2800" b="1">
              <a:solidFill>
                <a:srgbClr val="000000"/>
              </a:solidFill>
              <a:latin typeface="Arial" pitchFamily="34" charset="0"/>
              <a:cs typeface="Arial" pitchFamily="34" charset="0"/>
            </a:endParaRPr>
          </a:p>
        </p:txBody>
      </p:sp>
      <p:sp>
        <p:nvSpPr>
          <p:cNvPr id="3" name="TextBox 2"/>
          <p:cNvSpPr txBox="1"/>
          <p:nvPr/>
        </p:nvSpPr>
        <p:spPr>
          <a:xfrm>
            <a:off x="1786950" y="969507"/>
            <a:ext cx="30454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0.09 = _____%</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12664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2528" y="1014340"/>
            <a:ext cx="899051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a:t>
            </a:r>
            <a:endParaRPr lang="en-US" sz="2800" b="1">
              <a:solidFill>
                <a:srgbClr val="000000"/>
              </a:solidFill>
              <a:latin typeface="Arial" pitchFamily="34" charset="0"/>
              <a:cs typeface="Arial" pitchFamily="34" charset="0"/>
            </a:endParaRPr>
          </a:p>
        </p:txBody>
      </p:sp>
      <p:sp>
        <p:nvSpPr>
          <p:cNvPr id="3" name="TextBox 2"/>
          <p:cNvSpPr txBox="1"/>
          <p:nvPr/>
        </p:nvSpPr>
        <p:spPr>
          <a:xfrm>
            <a:off x="1785432" y="1014341"/>
            <a:ext cx="8990518" cy="1328518"/>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What is the ratio of bears to tigers at the zoo?</a:t>
            </a:r>
          </a:p>
          <a:p>
            <a:r>
              <a:rPr lang="en-US" sz="2400" b="1" dirty="0" smtClean="0">
                <a:solidFill>
                  <a:srgbClr val="000000"/>
                </a:solidFill>
                <a:latin typeface="Arial" pitchFamily="34" charset="0"/>
                <a:cs typeface="Arial" pitchFamily="34" charset="0"/>
              </a:rPr>
              <a:t>(</a:t>
            </a:r>
            <a:r>
              <a:rPr lang="en-US" sz="2400" b="1" i="1" dirty="0" smtClean="0">
                <a:solidFill>
                  <a:srgbClr val="000000"/>
                </a:solidFill>
                <a:latin typeface="Arial" pitchFamily="34" charset="0"/>
                <a:cs typeface="Arial" pitchFamily="34" charset="0"/>
              </a:rPr>
              <a:t>Be sure your answer is in simplified form.)</a:t>
            </a:r>
          </a:p>
          <a:p>
            <a:endParaRPr lang="en-US" sz="2800" b="1" i="1" dirty="0">
              <a:solidFill>
                <a:srgbClr val="000000"/>
              </a:solidFill>
              <a:latin typeface="Arial" pitchFamily="34" charset="0"/>
              <a:cs typeface="Arial" pitchFamily="34" charset="0"/>
            </a:endParaRPr>
          </a:p>
        </p:txBody>
      </p:sp>
      <p:sp>
        <p:nvSpPr>
          <p:cNvPr id="4" name="TextBox 3"/>
          <p:cNvSpPr txBox="1"/>
          <p:nvPr/>
        </p:nvSpPr>
        <p:spPr>
          <a:xfrm>
            <a:off x="2594420" y="2336006"/>
            <a:ext cx="1138891"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608215" y="3174206"/>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604082" y="4012406"/>
            <a:ext cx="1138891"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2608215" y="4779507"/>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547013650"/>
              </p:ext>
            </p:extLst>
          </p:nvPr>
        </p:nvGraphicFramePr>
        <p:xfrm>
          <a:off x="5544394" y="2579090"/>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9" name="Picture 8"/>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962512"/>
            <a:ext cx="2924620" cy="3226333"/>
          </a:xfrm>
          <a:prstGeom prst="rect">
            <a:avLst/>
          </a:prstGeom>
          <a:solidFill>
            <a:scrgbClr r="0" g="0" b="0">
              <a:alpha val="0"/>
            </a:scrgbClr>
          </a:solidFill>
        </p:spPr>
      </p:pic>
      <p:pic>
        <p:nvPicPr>
          <p:cNvPr id="10" name="Picture 9"/>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165350" y="2691073"/>
            <a:ext cx="2924620" cy="3226333"/>
          </a:xfrm>
          <a:prstGeom prst="rect">
            <a:avLst/>
          </a:prstGeom>
          <a:solidFill>
            <a:scrgbClr r="0" g="0" b="0">
              <a:alpha val="0"/>
            </a:scrgbClr>
          </a:solidFill>
        </p:spPr>
      </p:pic>
      <p:pic>
        <p:nvPicPr>
          <p:cNvPr id="11" name="Picture 10"/>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165350" y="1852873"/>
            <a:ext cx="2883234" cy="3226333"/>
          </a:xfrm>
          <a:prstGeom prst="rect">
            <a:avLst/>
          </a:prstGeom>
          <a:solidFill>
            <a:scrgbClr r="0" g="0" b="0">
              <a:alpha val="0"/>
            </a:scrgbClr>
          </a:solidFill>
        </p:spPr>
      </p:pic>
      <p:pic>
        <p:nvPicPr>
          <p:cNvPr id="12" name="Picture 11"/>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165350" y="3479006"/>
            <a:ext cx="2924620" cy="3200418"/>
          </a:xfrm>
          <a:prstGeom prst="rect">
            <a:avLst/>
          </a:prstGeom>
          <a:solidFill>
            <a:scrgbClr r="0" g="0" b="0">
              <a:alpha val="0"/>
            </a:scrgbClr>
          </a:solidFill>
        </p:spPr>
      </p:pic>
      <p:pic>
        <p:nvPicPr>
          <p:cNvPr id="21" name="Picture 20"/>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5" name="Group 20"/>
          <p:cNvGrpSpPr>
            <a:grpSpLocks/>
          </p:cNvGrpSpPr>
          <p:nvPr/>
        </p:nvGrpSpPr>
        <p:grpSpPr bwMode="auto">
          <a:xfrm>
            <a:off x="1876425" y="2412206"/>
            <a:ext cx="365125" cy="2765575"/>
            <a:chOff x="1631950" y="3133262"/>
            <a:chExt cx="365760" cy="2764848"/>
          </a:xfrm>
        </p:grpSpPr>
        <p:sp>
          <p:nvSpPr>
            <p:cNvPr id="26" name="Oval 25"/>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81393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9" name="Oval 28"/>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9773654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4865" y="964406"/>
            <a:ext cx="9798685" cy="4837171"/>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To go from a percent to a decimal, move two decimal places to the left. Remember, if there is no decimal written, it is at the end of the number.</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34% = 0.34      	67% = 0.67			95% = 0.95</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Keep in mind that if the percent is more than or fewer than two digits, the decimal still gets moved two places.</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5% = </a:t>
            </a:r>
            <a:r>
              <a:rPr lang="en-US" sz="2800" b="1" dirty="0" smtClean="0">
                <a:solidFill>
                  <a:srgbClr val="0000FF"/>
                </a:solidFill>
                <a:latin typeface="Arial" pitchFamily="34" charset="0"/>
                <a:cs typeface="Arial" pitchFamily="34" charset="0"/>
              </a:rPr>
              <a:t>0.05</a:t>
            </a:r>
            <a:r>
              <a:rPr lang="en-US" sz="2800" b="1" dirty="0">
                <a:solidFill>
                  <a:srgbClr val="0000FF"/>
                </a:solidFill>
                <a:latin typeface="Arial" pitchFamily="34" charset="0"/>
                <a:cs typeface="Arial" pitchFamily="34" charset="0"/>
              </a:rPr>
              <a:t>		275% = </a:t>
            </a:r>
            <a:r>
              <a:rPr lang="en-US" sz="2800" b="1" dirty="0" smtClean="0">
                <a:solidFill>
                  <a:srgbClr val="0000FF"/>
                </a:solidFill>
                <a:latin typeface="Arial" pitchFamily="34" charset="0"/>
                <a:cs typeface="Arial" pitchFamily="34" charset="0"/>
              </a:rPr>
              <a:t>2.75</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0.5% = 0.005		</a:t>
            </a:r>
          </a:p>
        </p:txBody>
      </p:sp>
      <p:pic>
        <p:nvPicPr>
          <p:cNvPr id="3" name="Picture 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1366" y="2803691"/>
            <a:ext cx="1103630" cy="751515"/>
          </a:xfrm>
          <a:prstGeom prst="rect">
            <a:avLst/>
          </a:prstGeom>
          <a:solidFill>
            <a:scrgbClr r="0" g="0" b="0">
              <a:alpha val="0"/>
            </a:scrgbClr>
          </a:solidFill>
        </p:spPr>
      </p:pic>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384550" y="2803690"/>
            <a:ext cx="1103630" cy="751515"/>
          </a:xfrm>
          <a:prstGeom prst="rect">
            <a:avLst/>
          </a:prstGeom>
          <a:solidFill>
            <a:scrgbClr r="0" g="0" b="0">
              <a:alpha val="0"/>
            </a:scrgbClr>
          </a:solidFill>
        </p:spPr>
      </p:pic>
      <p:pic>
        <p:nvPicPr>
          <p:cNvPr id="5" name="Picture 4"/>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270750" y="2803689"/>
            <a:ext cx="1103630" cy="751515"/>
          </a:xfrm>
          <a:prstGeom prst="rect">
            <a:avLst/>
          </a:prstGeom>
          <a:solidFill>
            <a:scrgbClr r="0" g="0" b="0">
              <a:alpha val="0"/>
            </a:scrgbClr>
          </a:solidFill>
        </p:spPr>
      </p:pic>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42027" y="4898165"/>
            <a:ext cx="1089834" cy="751515"/>
          </a:xfrm>
          <a:prstGeom prst="rect">
            <a:avLst/>
          </a:prstGeom>
          <a:solidFill>
            <a:scrgbClr r="0" g="0" b="0">
              <a:alpha val="0"/>
            </a:scrgbClr>
          </a:solidFill>
        </p:spPr>
      </p:pic>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907230" y="4961369"/>
            <a:ext cx="1103630" cy="751515"/>
          </a:xfrm>
          <a:prstGeom prst="rect">
            <a:avLst/>
          </a:prstGeom>
          <a:solidFill>
            <a:scrgbClr r="0" g="0" b="0">
              <a:alpha val="0"/>
            </a:scrgbClr>
          </a:solidFill>
        </p:spPr>
      </p:pic>
      <p:pic>
        <p:nvPicPr>
          <p:cNvPr id="8" name="Picture 7"/>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673404" y="4934024"/>
            <a:ext cx="1103630" cy="751515"/>
          </a:xfrm>
          <a:prstGeom prst="rect">
            <a:avLst/>
          </a:prstGeom>
          <a:solidFill>
            <a:scrgbClr r="0" g="0" b="0">
              <a:alpha val="0"/>
            </a:scrgbClr>
          </a:solidFill>
        </p:spPr>
      </p:pic>
    </p:spTree>
    <p:extLst>
      <p:ext uri="{BB962C8B-B14F-4D97-AF65-F5344CB8AC3E}">
        <p14:creationId xmlns:p14="http://schemas.microsoft.com/office/powerpoint/2010/main" xmlns="" val="22450494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3613150" y="3119941"/>
            <a:ext cx="2639470" cy="1883065"/>
            <a:chOff x="3284093" y="1745234"/>
            <a:chExt cx="2429892" cy="1845692"/>
          </a:xfrm>
        </p:grpSpPr>
        <p:sp>
          <p:nvSpPr>
            <p:cNvPr id="2" name="Freeform 1"/>
            <p:cNvSpPr/>
            <p:nvPr/>
          </p:nvSpPr>
          <p:spPr>
            <a:xfrm>
              <a:off x="3284093" y="1745234"/>
              <a:ext cx="2429892" cy="1845692"/>
            </a:xfrm>
            <a:custGeom>
              <a:avLst/>
              <a:gdLst/>
              <a:ahLst/>
              <a:cxnLst/>
              <a:rect l="0" t="0" r="0" b="0"/>
              <a:pathLst>
                <a:path w="2429892" h="1845692">
                  <a:moveTo>
                    <a:pt x="405003" y="0"/>
                  </a:moveTo>
                  <a:lnTo>
                    <a:pt x="2065274" y="0"/>
                  </a:lnTo>
                  <a:lnTo>
                    <a:pt x="2105787" y="6223"/>
                  </a:lnTo>
                  <a:lnTo>
                    <a:pt x="2178685" y="21463"/>
                  </a:lnTo>
                  <a:lnTo>
                    <a:pt x="2247392" y="52451"/>
                  </a:lnTo>
                  <a:lnTo>
                    <a:pt x="2280031" y="67691"/>
                  </a:lnTo>
                  <a:lnTo>
                    <a:pt x="2336800" y="110744"/>
                  </a:lnTo>
                  <a:lnTo>
                    <a:pt x="2377186" y="160020"/>
                  </a:lnTo>
                  <a:lnTo>
                    <a:pt x="2397633" y="187833"/>
                  </a:lnTo>
                  <a:lnTo>
                    <a:pt x="2417699" y="242951"/>
                  </a:lnTo>
                  <a:lnTo>
                    <a:pt x="2425827" y="273939"/>
                  </a:lnTo>
                  <a:lnTo>
                    <a:pt x="2425827" y="289179"/>
                  </a:lnTo>
                  <a:lnTo>
                    <a:pt x="2429891" y="307594"/>
                  </a:lnTo>
                  <a:lnTo>
                    <a:pt x="2429891" y="1538097"/>
                  </a:lnTo>
                  <a:lnTo>
                    <a:pt x="2425827" y="1553718"/>
                  </a:lnTo>
                  <a:lnTo>
                    <a:pt x="2425827" y="1569085"/>
                  </a:lnTo>
                  <a:lnTo>
                    <a:pt x="2417699" y="1599692"/>
                  </a:lnTo>
                  <a:lnTo>
                    <a:pt x="2397633" y="1654937"/>
                  </a:lnTo>
                  <a:lnTo>
                    <a:pt x="2357247" y="1707261"/>
                  </a:lnTo>
                  <a:lnTo>
                    <a:pt x="2336800" y="1731772"/>
                  </a:lnTo>
                  <a:lnTo>
                    <a:pt x="2280031" y="1774952"/>
                  </a:lnTo>
                  <a:lnTo>
                    <a:pt x="2215134" y="1805813"/>
                  </a:lnTo>
                  <a:lnTo>
                    <a:pt x="2178685" y="1821180"/>
                  </a:lnTo>
                  <a:lnTo>
                    <a:pt x="2105787" y="1836547"/>
                  </a:lnTo>
                  <a:lnTo>
                    <a:pt x="2065274" y="1842643"/>
                  </a:lnTo>
                  <a:lnTo>
                    <a:pt x="2045208" y="1842643"/>
                  </a:lnTo>
                  <a:lnTo>
                    <a:pt x="2024888" y="1845691"/>
                  </a:lnTo>
                  <a:lnTo>
                    <a:pt x="405003" y="1845691"/>
                  </a:lnTo>
                  <a:lnTo>
                    <a:pt x="380492" y="1842643"/>
                  </a:lnTo>
                  <a:lnTo>
                    <a:pt x="360553" y="1842643"/>
                  </a:lnTo>
                  <a:lnTo>
                    <a:pt x="319659" y="1836547"/>
                  </a:lnTo>
                  <a:lnTo>
                    <a:pt x="247015" y="1821180"/>
                  </a:lnTo>
                  <a:lnTo>
                    <a:pt x="178054" y="1790192"/>
                  </a:lnTo>
                  <a:lnTo>
                    <a:pt x="145669" y="1774952"/>
                  </a:lnTo>
                  <a:lnTo>
                    <a:pt x="89154" y="1731772"/>
                  </a:lnTo>
                  <a:lnTo>
                    <a:pt x="48514" y="1682496"/>
                  </a:lnTo>
                  <a:lnTo>
                    <a:pt x="28194" y="1654937"/>
                  </a:lnTo>
                  <a:lnTo>
                    <a:pt x="8128" y="1599692"/>
                  </a:lnTo>
                  <a:lnTo>
                    <a:pt x="0" y="1569085"/>
                  </a:lnTo>
                  <a:lnTo>
                    <a:pt x="0" y="273939"/>
                  </a:lnTo>
                  <a:lnTo>
                    <a:pt x="8128" y="242951"/>
                  </a:lnTo>
                  <a:lnTo>
                    <a:pt x="28194" y="187833"/>
                  </a:lnTo>
                  <a:lnTo>
                    <a:pt x="68961" y="135255"/>
                  </a:lnTo>
                  <a:lnTo>
                    <a:pt x="89154" y="110744"/>
                  </a:lnTo>
                  <a:lnTo>
                    <a:pt x="145669" y="67691"/>
                  </a:lnTo>
                  <a:lnTo>
                    <a:pt x="210566" y="36830"/>
                  </a:lnTo>
                  <a:lnTo>
                    <a:pt x="247015" y="21463"/>
                  </a:lnTo>
                  <a:lnTo>
                    <a:pt x="319659" y="6223"/>
                  </a:lnTo>
                  <a:lnTo>
                    <a:pt x="360553" y="0"/>
                  </a:lnTo>
                  <a:close/>
                </a:path>
              </a:pathLst>
            </a:custGeom>
            <a:solidFill>
              <a:schemeClr val="accent1">
                <a:alpha val="1000"/>
              </a:schemeClr>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4100" y="2184400"/>
              <a:ext cx="1862861" cy="1055839"/>
            </a:xfrm>
            <a:prstGeom prst="rect">
              <a:avLst/>
            </a:prstGeom>
            <a:noFill/>
          </p:spPr>
          <p:txBody>
            <a:bodyPr vert="horz" rtlCol="0">
              <a:spAutoFit/>
            </a:bodyPr>
            <a:lstStyle/>
            <a:p>
              <a:r>
                <a:rPr lang="en-US" sz="6400" b="1">
                  <a:solidFill>
                    <a:srgbClr val="000000"/>
                  </a:solidFill>
                  <a:latin typeface="Arial - 81"/>
                </a:rPr>
                <a:t>D P</a:t>
              </a:r>
            </a:p>
          </p:txBody>
        </p:sp>
        <p:cxnSp>
          <p:nvCxnSpPr>
            <p:cNvPr id="4" name="Straight Connector 3"/>
            <p:cNvCxnSpPr/>
            <p:nvPr/>
          </p:nvCxnSpPr>
          <p:spPr>
            <a:xfrm>
              <a:off x="3681095" y="2010664"/>
              <a:ext cx="1500505" cy="0"/>
            </a:xfrm>
            <a:prstGeom prst="line">
              <a:avLst/>
            </a:prstGeom>
            <a:ln w="38100" cap="flat" cmpd="sng" algn="ctr">
              <a:solidFill>
                <a:srgbClr val="C0C0C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746881" y="3319272"/>
              <a:ext cx="1414780"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00308" y="1013283"/>
            <a:ext cx="8123042" cy="1390074"/>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Hint: The letter D (for decimal) comes before P (for percent). Move to the left when changing from a percent to a decimal.</a:t>
            </a:r>
          </a:p>
        </p:txBody>
      </p:sp>
    </p:spTree>
    <p:extLst>
      <p:ext uri="{BB962C8B-B14F-4D97-AF65-F5344CB8AC3E}">
        <p14:creationId xmlns:p14="http://schemas.microsoft.com/office/powerpoint/2010/main" xmlns="" val="147796117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9507"/>
            <a:ext cx="453839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74</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969507"/>
            <a:ext cx="4538390"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37%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68532534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8856" y="969507"/>
            <a:ext cx="453839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75</a:t>
            </a:r>
            <a:endParaRPr lang="en-US" sz="2800" b="1">
              <a:solidFill>
                <a:srgbClr val="000000"/>
              </a:solidFill>
              <a:latin typeface="Arial" pitchFamily="34" charset="0"/>
              <a:cs typeface="Arial" pitchFamily="34" charset="0"/>
            </a:endParaRPr>
          </a:p>
        </p:txBody>
      </p:sp>
      <p:sp>
        <p:nvSpPr>
          <p:cNvPr id="3" name="TextBox 2"/>
          <p:cNvSpPr txBox="1"/>
          <p:nvPr/>
        </p:nvSpPr>
        <p:spPr>
          <a:xfrm>
            <a:off x="1741760" y="969507"/>
            <a:ext cx="4538390"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45%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23032020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056" y="969507"/>
            <a:ext cx="453839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76</a:t>
            </a:r>
            <a:endParaRPr lang="en-US" sz="2800" b="1">
              <a:solidFill>
                <a:srgbClr val="000000"/>
              </a:solidFill>
              <a:latin typeface="Arial" pitchFamily="34" charset="0"/>
              <a:cs typeface="Arial" pitchFamily="34" charset="0"/>
            </a:endParaRPr>
          </a:p>
        </p:txBody>
      </p:sp>
      <p:sp>
        <p:nvSpPr>
          <p:cNvPr id="3" name="TextBox 2"/>
          <p:cNvSpPr txBox="1"/>
          <p:nvPr/>
        </p:nvSpPr>
        <p:spPr>
          <a:xfrm>
            <a:off x="1817960" y="969507"/>
            <a:ext cx="4538390"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21%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0751469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0597" y="969507"/>
            <a:ext cx="43542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77</a:t>
            </a:r>
            <a:endParaRPr lang="en-US" sz="2800" b="1">
              <a:solidFill>
                <a:srgbClr val="000000"/>
              </a:solidFill>
              <a:latin typeface="Arial" pitchFamily="34" charset="0"/>
              <a:cs typeface="Arial" pitchFamily="34" charset="0"/>
            </a:endParaRPr>
          </a:p>
        </p:txBody>
      </p:sp>
      <p:sp>
        <p:nvSpPr>
          <p:cNvPr id="3" name="TextBox 2"/>
          <p:cNvSpPr txBox="1"/>
          <p:nvPr/>
        </p:nvSpPr>
        <p:spPr>
          <a:xfrm>
            <a:off x="1773501" y="969507"/>
            <a:ext cx="4354249"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6%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381973507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0597" y="969507"/>
            <a:ext cx="43542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78</a:t>
            </a:r>
            <a:endParaRPr lang="en-US" sz="2800" b="1">
              <a:solidFill>
                <a:srgbClr val="000000"/>
              </a:solidFill>
              <a:latin typeface="Arial" pitchFamily="34" charset="0"/>
              <a:cs typeface="Arial" pitchFamily="34" charset="0"/>
            </a:endParaRPr>
          </a:p>
        </p:txBody>
      </p:sp>
      <p:sp>
        <p:nvSpPr>
          <p:cNvPr id="3" name="TextBox 2"/>
          <p:cNvSpPr txBox="1"/>
          <p:nvPr/>
        </p:nvSpPr>
        <p:spPr>
          <a:xfrm>
            <a:off x="1773501" y="969507"/>
            <a:ext cx="4354249"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8%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25204683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3342" y="969507"/>
            <a:ext cx="47225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79</a:t>
            </a:r>
            <a:endParaRPr lang="en-US" sz="2800" b="1">
              <a:solidFill>
                <a:srgbClr val="000000"/>
              </a:solidFill>
              <a:latin typeface="Arial" pitchFamily="34" charset="0"/>
              <a:cs typeface="Arial" pitchFamily="34" charset="0"/>
            </a:endParaRPr>
          </a:p>
        </p:txBody>
      </p:sp>
      <p:sp>
        <p:nvSpPr>
          <p:cNvPr id="3" name="TextBox 2"/>
          <p:cNvSpPr txBox="1"/>
          <p:nvPr/>
        </p:nvSpPr>
        <p:spPr>
          <a:xfrm>
            <a:off x="1786246" y="969507"/>
            <a:ext cx="4722504"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123%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35254101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3342" y="969507"/>
            <a:ext cx="47225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80</a:t>
            </a:r>
            <a:endParaRPr lang="en-US" sz="2800" b="1">
              <a:solidFill>
                <a:srgbClr val="000000"/>
              </a:solidFill>
              <a:latin typeface="Arial" pitchFamily="34" charset="0"/>
              <a:cs typeface="Arial" pitchFamily="34" charset="0"/>
            </a:endParaRPr>
          </a:p>
        </p:txBody>
      </p:sp>
      <p:sp>
        <p:nvSpPr>
          <p:cNvPr id="3" name="TextBox 2"/>
          <p:cNvSpPr txBox="1"/>
          <p:nvPr/>
        </p:nvSpPr>
        <p:spPr>
          <a:xfrm>
            <a:off x="1786246" y="969507"/>
            <a:ext cx="4722504" cy="528299"/>
          </a:xfrm>
          <a:prstGeom prst="rect">
            <a:avLst/>
          </a:prstGeom>
          <a:noFill/>
        </p:spPr>
        <p:txBody>
          <a:bodyPr vert="horz" lIns="96469" tIns="48235" rIns="96469" bIns="48235" rtlCol="0">
            <a:spAutoFit/>
          </a:bodyPr>
          <a:lstStyle/>
          <a:p>
            <a:r>
              <a:rPr lang="pt-BR" sz="2800" b="1" dirty="0" smtClean="0">
                <a:solidFill>
                  <a:srgbClr val="000000"/>
                </a:solidFill>
                <a:latin typeface="Arial" pitchFamily="34" charset="0"/>
                <a:cs typeface="Arial" pitchFamily="34" charset="0"/>
              </a:rPr>
              <a:t>Write 749% as a decimal.</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355782621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9268" y="969507"/>
            <a:ext cx="463037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81</a:t>
            </a:r>
            <a:endParaRPr lang="en-US" sz="2800" b="1">
              <a:solidFill>
                <a:srgbClr val="000000"/>
              </a:solidFill>
              <a:latin typeface="Arial" pitchFamily="34" charset="0"/>
              <a:cs typeface="Arial" pitchFamily="34" charset="0"/>
            </a:endParaRPr>
          </a:p>
        </p:txBody>
      </p:sp>
      <p:sp>
        <p:nvSpPr>
          <p:cNvPr id="3" name="TextBox 2"/>
          <p:cNvSpPr txBox="1"/>
          <p:nvPr/>
        </p:nvSpPr>
        <p:spPr>
          <a:xfrm>
            <a:off x="1802172" y="969507"/>
            <a:ext cx="4630378"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0.3%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11946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2528" y="964406"/>
            <a:ext cx="899051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3" name="TextBox 2"/>
          <p:cNvSpPr txBox="1"/>
          <p:nvPr/>
        </p:nvSpPr>
        <p:spPr>
          <a:xfrm>
            <a:off x="1785432" y="964408"/>
            <a:ext cx="8990518" cy="1328518"/>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What is the ratio of monkeys to tigers at the zoo?</a:t>
            </a:r>
          </a:p>
          <a:p>
            <a:r>
              <a:rPr lang="en-US" sz="2400" b="1" dirty="0" smtClean="0">
                <a:solidFill>
                  <a:srgbClr val="000000"/>
                </a:solidFill>
                <a:latin typeface="Arial" pitchFamily="34" charset="0"/>
                <a:cs typeface="Arial" pitchFamily="34" charset="0"/>
              </a:rPr>
              <a:t>(</a:t>
            </a:r>
            <a:r>
              <a:rPr lang="en-US" sz="2400" b="1" i="1" dirty="0" smtClean="0">
                <a:solidFill>
                  <a:srgbClr val="000000"/>
                </a:solidFill>
                <a:latin typeface="Arial" pitchFamily="34" charset="0"/>
                <a:cs typeface="Arial" pitchFamily="34" charset="0"/>
              </a:rPr>
              <a:t>Be sure your answer is in simplified form.)</a:t>
            </a:r>
          </a:p>
          <a:p>
            <a:endParaRPr lang="en-US" sz="2800" b="1" i="1" dirty="0">
              <a:solidFill>
                <a:srgbClr val="000000"/>
              </a:solidFill>
              <a:latin typeface="Arial" pitchFamily="34" charset="0"/>
              <a:cs typeface="Arial" pitchFamily="34" charset="0"/>
            </a:endParaRPr>
          </a:p>
        </p:txBody>
      </p:sp>
      <p:sp>
        <p:nvSpPr>
          <p:cNvPr id="4" name="TextBox 3"/>
          <p:cNvSpPr txBox="1"/>
          <p:nvPr/>
        </p:nvSpPr>
        <p:spPr>
          <a:xfrm>
            <a:off x="2403453" y="22598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86357" y="2259806"/>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 : 3</a:t>
            </a:r>
            <a:endParaRPr lang="en-US" sz="2800" b="1">
              <a:solidFill>
                <a:srgbClr val="000000"/>
              </a:solidFill>
              <a:latin typeface="Arial" pitchFamily="34" charset="0"/>
              <a:cs typeface="Arial" pitchFamily="34" charset="0"/>
            </a:endParaRPr>
          </a:p>
        </p:txBody>
      </p:sp>
      <p:sp>
        <p:nvSpPr>
          <p:cNvPr id="6" name="TextBox 5"/>
          <p:cNvSpPr txBox="1"/>
          <p:nvPr/>
        </p:nvSpPr>
        <p:spPr>
          <a:xfrm>
            <a:off x="2403452" y="2969619"/>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86356" y="2969619"/>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4 to 6</a:t>
            </a:r>
            <a:endParaRPr lang="en-US" sz="2800" b="1">
              <a:solidFill>
                <a:srgbClr val="000000"/>
              </a:solidFill>
              <a:latin typeface="Arial" pitchFamily="34" charset="0"/>
              <a:cs typeface="Arial" pitchFamily="34" charset="0"/>
            </a:endParaRPr>
          </a:p>
        </p:txBody>
      </p:sp>
      <p:sp>
        <p:nvSpPr>
          <p:cNvPr id="8" name="TextBox 7"/>
          <p:cNvSpPr txBox="1"/>
          <p:nvPr/>
        </p:nvSpPr>
        <p:spPr>
          <a:xfrm>
            <a:off x="2403452" y="3667264"/>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86356" y="3667264"/>
            <a:ext cx="1926994"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 to 4</a:t>
            </a:r>
            <a:endParaRPr lang="en-US" sz="2800" b="1">
              <a:solidFill>
                <a:srgbClr val="000000"/>
              </a:solidFill>
              <a:latin typeface="Arial" pitchFamily="34" charset="0"/>
              <a:cs typeface="Arial" pitchFamily="34" charset="0"/>
            </a:endParaRPr>
          </a:p>
        </p:txBody>
      </p:sp>
      <p:sp>
        <p:nvSpPr>
          <p:cNvPr id="10" name="TextBox 9"/>
          <p:cNvSpPr txBox="1"/>
          <p:nvPr/>
        </p:nvSpPr>
        <p:spPr>
          <a:xfrm>
            <a:off x="2403453" y="4370334"/>
            <a:ext cx="1724753"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86357" y="4370334"/>
            <a:ext cx="1724753" cy="480272"/>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 2</a:t>
            </a:r>
            <a:endParaRPr lang="en-US" sz="2800" b="1">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1619868761"/>
              </p:ext>
            </p:extLst>
          </p:nvPr>
        </p:nvGraphicFramePr>
        <p:xfrm>
          <a:off x="5841273" y="2198090"/>
          <a:ext cx="3631356" cy="3109716"/>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2" name="Group 20"/>
          <p:cNvGrpSpPr>
            <a:grpSpLocks/>
          </p:cNvGrpSpPr>
          <p:nvPr/>
        </p:nvGrpSpPr>
        <p:grpSpPr bwMode="auto">
          <a:xfrm>
            <a:off x="1840672" y="2323306"/>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32711940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9268" y="964406"/>
            <a:ext cx="463037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82</a:t>
            </a:r>
            <a:endParaRPr lang="en-US" sz="2800" b="1">
              <a:solidFill>
                <a:srgbClr val="000000"/>
              </a:solidFill>
              <a:latin typeface="Arial" pitchFamily="34" charset="0"/>
              <a:cs typeface="Arial" pitchFamily="34" charset="0"/>
            </a:endParaRPr>
          </a:p>
        </p:txBody>
      </p:sp>
      <p:sp>
        <p:nvSpPr>
          <p:cNvPr id="3" name="TextBox 2"/>
          <p:cNvSpPr txBox="1"/>
          <p:nvPr/>
        </p:nvSpPr>
        <p:spPr>
          <a:xfrm>
            <a:off x="1802172" y="964406"/>
            <a:ext cx="4630378" cy="528299"/>
          </a:xfrm>
          <a:prstGeom prst="rect">
            <a:avLst/>
          </a:prstGeom>
          <a:noFill/>
        </p:spPr>
        <p:txBody>
          <a:bodyPr vert="horz" lIns="96469" tIns="48235" rIns="96469" bIns="48235" rtlCol="0">
            <a:spAutoFit/>
          </a:bodyPr>
          <a:lstStyle/>
          <a:p>
            <a:r>
              <a:rPr lang="pt-BR" sz="2800" b="1" smtClean="0">
                <a:solidFill>
                  <a:srgbClr val="000000"/>
                </a:solidFill>
                <a:latin typeface="Arial" pitchFamily="34" charset="0"/>
                <a:cs typeface="Arial" pitchFamily="34" charset="0"/>
              </a:rPr>
              <a:t>Write 0.7% as a decimal.</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65005396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79750" y="1650206"/>
            <a:ext cx="4800599" cy="836076"/>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Using </a:t>
            </a:r>
            <a:r>
              <a:rPr lang="en-US" sz="4800" b="1" dirty="0" err="1">
                <a:solidFill>
                  <a:srgbClr val="0000FF"/>
                </a:solidFill>
                <a:latin typeface="Arial" pitchFamily="34" charset="0"/>
                <a:cs typeface="Arial" pitchFamily="34" charset="0"/>
              </a:rPr>
              <a:t>Percents</a:t>
            </a:r>
            <a:endParaRPr lang="en-US" sz="4800" b="1" dirty="0">
              <a:solidFill>
                <a:srgbClr val="0000FF"/>
              </a:solidFill>
              <a:latin typeface="Arial" pitchFamily="34" charset="0"/>
              <a:cs typeface="Arial" pitchFamily="34" charset="0"/>
            </a:endParaRP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225811875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931" y="492373"/>
            <a:ext cx="10194782" cy="1390074"/>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Sometimes we need to find the percent of a number.</a:t>
            </a:r>
          </a:p>
          <a:p>
            <a:pPr algn="ctr"/>
            <a:r>
              <a:rPr lang="en-US" sz="2800" b="1" dirty="0">
                <a:solidFill>
                  <a:srgbClr val="0000FF"/>
                </a:solidFill>
                <a:latin typeface="Arial" pitchFamily="34" charset="0"/>
                <a:cs typeface="Arial" pitchFamily="34" charset="0"/>
              </a:rPr>
              <a:t>There are many ways to do this. When the divisor (total) is a factor of 100, it is very easy to solve.</a:t>
            </a:r>
          </a:p>
        </p:txBody>
      </p:sp>
      <p:grpSp>
        <p:nvGrpSpPr>
          <p:cNvPr id="5" name="Group 4"/>
          <p:cNvGrpSpPr/>
          <p:nvPr/>
        </p:nvGrpSpPr>
        <p:grpSpPr>
          <a:xfrm>
            <a:off x="779163" y="2945812"/>
            <a:ext cx="9512740" cy="855433"/>
            <a:chOff x="717296" y="2887345"/>
            <a:chExt cx="8757413" cy="838455"/>
          </a:xfrm>
        </p:grpSpPr>
        <p:sp>
          <p:nvSpPr>
            <p:cNvPr id="3" name="TextBox 2"/>
            <p:cNvSpPr txBox="1"/>
            <p:nvPr/>
          </p:nvSpPr>
          <p:spPr>
            <a:xfrm>
              <a:off x="850900" y="2997200"/>
              <a:ext cx="6606972"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What if you wanted to find 30% of 50?</a:t>
              </a:r>
              <a:r>
                <a:rPr lang="en-US" sz="2800">
                  <a:solidFill>
                    <a:srgbClr val="000000"/>
                  </a:solidFill>
                  <a:latin typeface="Arial" pitchFamily="34" charset="0"/>
                  <a:cs typeface="Arial" pitchFamily="34" charset="0"/>
                </a:rPr>
                <a:t> </a:t>
              </a:r>
            </a:p>
          </p:txBody>
        </p:sp>
        <p:sp>
          <p:nvSpPr>
            <p:cNvPr id="4" name="Freeform 3"/>
            <p:cNvSpPr/>
            <p:nvPr/>
          </p:nvSpPr>
          <p:spPr>
            <a:xfrm>
              <a:off x="717296" y="2887345"/>
              <a:ext cx="8757413" cy="838455"/>
            </a:xfrm>
            <a:custGeom>
              <a:avLst/>
              <a:gdLst/>
              <a:ahLst/>
              <a:cxnLst/>
              <a:rect l="0" t="0" r="0" b="0"/>
              <a:pathLst>
                <a:path w="8757413" h="838455">
                  <a:moveTo>
                    <a:pt x="1459484" y="0"/>
                  </a:moveTo>
                  <a:lnTo>
                    <a:pt x="7443089" y="0"/>
                  </a:lnTo>
                  <a:lnTo>
                    <a:pt x="7589774" y="2921"/>
                  </a:lnTo>
                  <a:lnTo>
                    <a:pt x="7851775" y="9779"/>
                  </a:lnTo>
                  <a:lnTo>
                    <a:pt x="8100314" y="23876"/>
                  </a:lnTo>
                  <a:lnTo>
                    <a:pt x="8217027" y="30734"/>
                  </a:lnTo>
                  <a:lnTo>
                    <a:pt x="8422005" y="50292"/>
                  </a:lnTo>
                  <a:lnTo>
                    <a:pt x="8567293" y="72771"/>
                  </a:lnTo>
                  <a:lnTo>
                    <a:pt x="8640572" y="85344"/>
                  </a:lnTo>
                  <a:lnTo>
                    <a:pt x="8713851" y="110363"/>
                  </a:lnTo>
                  <a:lnTo>
                    <a:pt x="8742426" y="124460"/>
                  </a:lnTo>
                  <a:lnTo>
                    <a:pt x="8742426" y="131318"/>
                  </a:lnTo>
                  <a:lnTo>
                    <a:pt x="8757412" y="139827"/>
                  </a:lnTo>
                  <a:lnTo>
                    <a:pt x="8757412" y="698754"/>
                  </a:lnTo>
                  <a:lnTo>
                    <a:pt x="8742426" y="705739"/>
                  </a:lnTo>
                  <a:lnTo>
                    <a:pt x="8742426" y="712851"/>
                  </a:lnTo>
                  <a:lnTo>
                    <a:pt x="8713851" y="726694"/>
                  </a:lnTo>
                  <a:lnTo>
                    <a:pt x="8640572" y="751840"/>
                  </a:lnTo>
                  <a:lnTo>
                    <a:pt x="8495284" y="775589"/>
                  </a:lnTo>
                  <a:lnTo>
                    <a:pt x="8422005" y="786765"/>
                  </a:lnTo>
                  <a:lnTo>
                    <a:pt x="8217027" y="806450"/>
                  </a:lnTo>
                  <a:lnTo>
                    <a:pt x="7983474" y="820293"/>
                  </a:lnTo>
                  <a:lnTo>
                    <a:pt x="7851775" y="827278"/>
                  </a:lnTo>
                  <a:lnTo>
                    <a:pt x="7589774" y="834390"/>
                  </a:lnTo>
                  <a:lnTo>
                    <a:pt x="7443089" y="837057"/>
                  </a:lnTo>
                  <a:lnTo>
                    <a:pt x="7371080" y="837057"/>
                  </a:lnTo>
                  <a:lnTo>
                    <a:pt x="7297801" y="838454"/>
                  </a:lnTo>
                  <a:lnTo>
                    <a:pt x="1459484" y="838454"/>
                  </a:lnTo>
                  <a:lnTo>
                    <a:pt x="1371346" y="837057"/>
                  </a:lnTo>
                  <a:lnTo>
                    <a:pt x="1299337" y="837057"/>
                  </a:lnTo>
                  <a:lnTo>
                    <a:pt x="1152652" y="834390"/>
                  </a:lnTo>
                  <a:lnTo>
                    <a:pt x="890651" y="827278"/>
                  </a:lnTo>
                  <a:lnTo>
                    <a:pt x="642112" y="813308"/>
                  </a:lnTo>
                  <a:lnTo>
                    <a:pt x="525399" y="806450"/>
                  </a:lnTo>
                  <a:lnTo>
                    <a:pt x="321691" y="786765"/>
                  </a:lnTo>
                  <a:lnTo>
                    <a:pt x="175133" y="764413"/>
                  </a:lnTo>
                  <a:lnTo>
                    <a:pt x="101854" y="751840"/>
                  </a:lnTo>
                  <a:lnTo>
                    <a:pt x="29718" y="726694"/>
                  </a:lnTo>
                  <a:lnTo>
                    <a:pt x="0" y="712851"/>
                  </a:lnTo>
                  <a:lnTo>
                    <a:pt x="0" y="124460"/>
                  </a:lnTo>
                  <a:lnTo>
                    <a:pt x="29718" y="110363"/>
                  </a:lnTo>
                  <a:lnTo>
                    <a:pt x="101854" y="85344"/>
                  </a:lnTo>
                  <a:lnTo>
                    <a:pt x="248412" y="61468"/>
                  </a:lnTo>
                  <a:lnTo>
                    <a:pt x="321691" y="50292"/>
                  </a:lnTo>
                  <a:lnTo>
                    <a:pt x="525399" y="30734"/>
                  </a:lnTo>
                  <a:lnTo>
                    <a:pt x="758952" y="16764"/>
                  </a:lnTo>
                  <a:lnTo>
                    <a:pt x="890651" y="9779"/>
                  </a:lnTo>
                  <a:lnTo>
                    <a:pt x="1152652" y="2921"/>
                  </a:lnTo>
                  <a:lnTo>
                    <a:pt x="1299337"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Tree>
    <p:extLst>
      <p:ext uri="{BB962C8B-B14F-4D97-AF65-F5344CB8AC3E}">
        <p14:creationId xmlns:p14="http://schemas.microsoft.com/office/powerpoint/2010/main" xmlns="" val="374952094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834345" y="160022"/>
            <a:ext cx="9512740" cy="855433"/>
            <a:chOff x="768096" y="156845"/>
            <a:chExt cx="8757413" cy="838455"/>
          </a:xfrm>
        </p:grpSpPr>
        <p:sp>
          <p:nvSpPr>
            <p:cNvPr id="2" name="TextBox 1"/>
            <p:cNvSpPr txBox="1"/>
            <p:nvPr/>
          </p:nvSpPr>
          <p:spPr>
            <a:xfrm>
              <a:off x="901700" y="266700"/>
              <a:ext cx="6606972"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What if you wanted to find 30% of 50?</a:t>
              </a:r>
              <a:r>
                <a:rPr lang="en-US" sz="2800">
                  <a:solidFill>
                    <a:srgbClr val="000000"/>
                  </a:solidFill>
                  <a:latin typeface="Arial" pitchFamily="34" charset="0"/>
                  <a:cs typeface="Arial" pitchFamily="34" charset="0"/>
                </a:rPr>
                <a:t> </a:t>
              </a:r>
            </a:p>
          </p:txBody>
        </p:sp>
        <p:sp>
          <p:nvSpPr>
            <p:cNvPr id="3" name="Freeform 2"/>
            <p:cNvSpPr/>
            <p:nvPr/>
          </p:nvSpPr>
          <p:spPr>
            <a:xfrm>
              <a:off x="768096" y="156845"/>
              <a:ext cx="8757413" cy="838455"/>
            </a:xfrm>
            <a:custGeom>
              <a:avLst/>
              <a:gdLst/>
              <a:ahLst/>
              <a:cxnLst/>
              <a:rect l="0" t="0" r="0" b="0"/>
              <a:pathLst>
                <a:path w="8757413" h="838455">
                  <a:moveTo>
                    <a:pt x="1459484" y="0"/>
                  </a:moveTo>
                  <a:lnTo>
                    <a:pt x="7443089" y="0"/>
                  </a:lnTo>
                  <a:lnTo>
                    <a:pt x="7589774" y="2921"/>
                  </a:lnTo>
                  <a:lnTo>
                    <a:pt x="7851775" y="9779"/>
                  </a:lnTo>
                  <a:lnTo>
                    <a:pt x="8100314" y="23876"/>
                  </a:lnTo>
                  <a:lnTo>
                    <a:pt x="8217027" y="30734"/>
                  </a:lnTo>
                  <a:lnTo>
                    <a:pt x="8422005" y="50292"/>
                  </a:lnTo>
                  <a:lnTo>
                    <a:pt x="8567293" y="72771"/>
                  </a:lnTo>
                  <a:lnTo>
                    <a:pt x="8640572" y="85344"/>
                  </a:lnTo>
                  <a:lnTo>
                    <a:pt x="8713851" y="110363"/>
                  </a:lnTo>
                  <a:lnTo>
                    <a:pt x="8742426" y="124460"/>
                  </a:lnTo>
                  <a:lnTo>
                    <a:pt x="8742426" y="131318"/>
                  </a:lnTo>
                  <a:lnTo>
                    <a:pt x="8757412" y="139827"/>
                  </a:lnTo>
                  <a:lnTo>
                    <a:pt x="8757412" y="698754"/>
                  </a:lnTo>
                  <a:lnTo>
                    <a:pt x="8742426" y="705739"/>
                  </a:lnTo>
                  <a:lnTo>
                    <a:pt x="8742426" y="712851"/>
                  </a:lnTo>
                  <a:lnTo>
                    <a:pt x="8713851" y="726694"/>
                  </a:lnTo>
                  <a:lnTo>
                    <a:pt x="8640572" y="751840"/>
                  </a:lnTo>
                  <a:lnTo>
                    <a:pt x="8495284" y="775589"/>
                  </a:lnTo>
                  <a:lnTo>
                    <a:pt x="8422005" y="786765"/>
                  </a:lnTo>
                  <a:lnTo>
                    <a:pt x="8217027" y="806450"/>
                  </a:lnTo>
                  <a:lnTo>
                    <a:pt x="7983474" y="820293"/>
                  </a:lnTo>
                  <a:lnTo>
                    <a:pt x="7851775" y="827278"/>
                  </a:lnTo>
                  <a:lnTo>
                    <a:pt x="7589774" y="834390"/>
                  </a:lnTo>
                  <a:lnTo>
                    <a:pt x="7443089" y="837057"/>
                  </a:lnTo>
                  <a:lnTo>
                    <a:pt x="7371080" y="837057"/>
                  </a:lnTo>
                  <a:lnTo>
                    <a:pt x="7297801" y="838454"/>
                  </a:lnTo>
                  <a:lnTo>
                    <a:pt x="1459484" y="838454"/>
                  </a:lnTo>
                  <a:lnTo>
                    <a:pt x="1371346" y="837057"/>
                  </a:lnTo>
                  <a:lnTo>
                    <a:pt x="1299337" y="837057"/>
                  </a:lnTo>
                  <a:lnTo>
                    <a:pt x="1152652" y="834390"/>
                  </a:lnTo>
                  <a:lnTo>
                    <a:pt x="890651" y="827278"/>
                  </a:lnTo>
                  <a:lnTo>
                    <a:pt x="642112" y="813308"/>
                  </a:lnTo>
                  <a:lnTo>
                    <a:pt x="525399" y="806450"/>
                  </a:lnTo>
                  <a:lnTo>
                    <a:pt x="321691" y="786765"/>
                  </a:lnTo>
                  <a:lnTo>
                    <a:pt x="175133" y="764413"/>
                  </a:lnTo>
                  <a:lnTo>
                    <a:pt x="101854" y="751840"/>
                  </a:lnTo>
                  <a:lnTo>
                    <a:pt x="29718" y="726694"/>
                  </a:lnTo>
                  <a:lnTo>
                    <a:pt x="0" y="712851"/>
                  </a:lnTo>
                  <a:lnTo>
                    <a:pt x="0" y="124460"/>
                  </a:lnTo>
                  <a:lnTo>
                    <a:pt x="29718" y="110363"/>
                  </a:lnTo>
                  <a:lnTo>
                    <a:pt x="101854" y="85344"/>
                  </a:lnTo>
                  <a:lnTo>
                    <a:pt x="248412" y="61468"/>
                  </a:lnTo>
                  <a:lnTo>
                    <a:pt x="321691" y="50292"/>
                  </a:lnTo>
                  <a:lnTo>
                    <a:pt x="525399" y="30734"/>
                  </a:lnTo>
                  <a:lnTo>
                    <a:pt x="758952" y="16764"/>
                  </a:lnTo>
                  <a:lnTo>
                    <a:pt x="890651" y="9779"/>
                  </a:lnTo>
                  <a:lnTo>
                    <a:pt x="1152652" y="2921"/>
                  </a:lnTo>
                  <a:lnTo>
                    <a:pt x="1299337"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5" name="TextBox 4"/>
          <p:cNvSpPr txBox="1"/>
          <p:nvPr/>
        </p:nvSpPr>
        <p:spPr>
          <a:xfrm>
            <a:off x="262113" y="1192060"/>
            <a:ext cx="3214323" cy="959186"/>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30% = </a:t>
            </a:r>
            <a:r>
              <a:rPr lang="en-US" sz="2800" b="1" u="sng" dirty="0">
                <a:solidFill>
                  <a:srgbClr val="0000FF"/>
                </a:solidFill>
                <a:latin typeface="Arial" pitchFamily="34" charset="0"/>
                <a:cs typeface="Arial" pitchFamily="34" charset="0"/>
              </a:rPr>
              <a:t>30</a:t>
            </a:r>
          </a:p>
          <a:p>
            <a:r>
              <a:rPr lang="en-US" sz="2800" b="1" dirty="0" smtClean="0">
                <a:solidFill>
                  <a:srgbClr val="0000FF"/>
                </a:solidFill>
                <a:latin typeface="Arial" pitchFamily="34" charset="0"/>
                <a:cs typeface="Arial" pitchFamily="34" charset="0"/>
              </a:rPr>
              <a:t>          100</a:t>
            </a:r>
            <a:endParaRPr lang="en-US" sz="2800" b="1" dirty="0">
              <a:solidFill>
                <a:srgbClr val="0000FF"/>
              </a:solidFill>
              <a:latin typeface="Arial" pitchFamily="34" charset="0"/>
              <a:cs typeface="Arial" pitchFamily="34" charset="0"/>
            </a:endParaRPr>
          </a:p>
        </p:txBody>
      </p:sp>
      <p:sp>
        <p:nvSpPr>
          <p:cNvPr id="6" name="TextBox 5"/>
          <p:cNvSpPr txBox="1"/>
          <p:nvPr/>
        </p:nvSpPr>
        <p:spPr>
          <a:xfrm>
            <a:off x="3476436" y="1269206"/>
            <a:ext cx="7380525" cy="1820961"/>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Turn the percent into a fraction over </a:t>
            </a:r>
            <a:r>
              <a:rPr lang="en-US" sz="2800" b="1" dirty="0" smtClean="0">
                <a:solidFill>
                  <a:srgbClr val="0000FF"/>
                </a:solidFill>
                <a:latin typeface="Arial" pitchFamily="34" charset="0"/>
                <a:cs typeface="Arial" pitchFamily="34" charset="0"/>
              </a:rPr>
              <a:t>100</a:t>
            </a:r>
          </a:p>
          <a:p>
            <a:pPr algn="ctr"/>
            <a:endParaRPr lang="en-US" sz="2800" b="1" dirty="0">
              <a:solidFill>
                <a:srgbClr val="0000FF"/>
              </a:solidFill>
              <a:latin typeface="Arial" pitchFamily="34" charset="0"/>
              <a:cs typeface="Arial" pitchFamily="34" charset="0"/>
            </a:endParaRPr>
          </a:p>
          <a:p>
            <a:pPr algn="ctr"/>
            <a:r>
              <a:rPr lang="en-US" sz="2800" b="1" dirty="0">
                <a:solidFill>
                  <a:srgbClr val="0000FF"/>
                </a:solidFill>
                <a:latin typeface="Arial" pitchFamily="34" charset="0"/>
                <a:cs typeface="Arial" pitchFamily="34" charset="0"/>
              </a:rPr>
              <a:t>Create a proportion with the fraction and the total </a:t>
            </a:r>
            <a:r>
              <a:rPr lang="en-US" sz="2800" b="1" dirty="0" smtClean="0">
                <a:solidFill>
                  <a:srgbClr val="0000FF"/>
                </a:solidFill>
                <a:latin typeface="Arial" pitchFamily="34" charset="0"/>
                <a:cs typeface="Arial" pitchFamily="34" charset="0"/>
              </a:rPr>
              <a:t>number</a:t>
            </a:r>
            <a:endParaRPr lang="en-US" sz="2800" b="1" dirty="0">
              <a:solidFill>
                <a:srgbClr val="0000FF"/>
              </a:solidFill>
              <a:latin typeface="Arial" pitchFamily="34" charset="0"/>
              <a:cs typeface="Arial" pitchFamily="34" charset="0"/>
            </a:endParaRPr>
          </a:p>
        </p:txBody>
      </p:sp>
      <p:grpSp>
        <p:nvGrpSpPr>
          <p:cNvPr id="10" name="Group 9"/>
          <p:cNvGrpSpPr/>
          <p:nvPr/>
        </p:nvGrpSpPr>
        <p:grpSpPr>
          <a:xfrm>
            <a:off x="675974" y="2241586"/>
            <a:ext cx="2415018" cy="992978"/>
            <a:chOff x="622300" y="2197100"/>
            <a:chExt cx="2223262" cy="973271"/>
          </a:xfrm>
        </p:grpSpPr>
        <p:sp>
          <p:nvSpPr>
            <p:cNvPr id="7" name="TextBox 6"/>
            <p:cNvSpPr txBox="1"/>
            <p:nvPr/>
          </p:nvSpPr>
          <p:spPr>
            <a:xfrm>
              <a:off x="622300" y="2197100"/>
              <a:ext cx="720293" cy="935171"/>
            </a:xfrm>
            <a:prstGeom prst="rect">
              <a:avLst/>
            </a:prstGeom>
            <a:noFill/>
          </p:spPr>
          <p:txBody>
            <a:bodyPr vert="horz" rtlCol="0">
              <a:spAutoFit/>
            </a:bodyPr>
            <a:lstStyle/>
            <a:p>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30</a:t>
              </a:r>
            </a:p>
            <a:p>
              <a:r>
                <a:rPr lang="en-US" sz="2800" b="1" dirty="0">
                  <a:solidFill>
                    <a:srgbClr val="0000FF"/>
                  </a:solidFill>
                  <a:latin typeface="Arial" pitchFamily="34" charset="0"/>
                  <a:cs typeface="Arial" pitchFamily="34" charset="0"/>
                </a:rPr>
                <a:t>100</a:t>
              </a:r>
            </a:p>
          </p:txBody>
        </p:sp>
        <p:sp>
          <p:nvSpPr>
            <p:cNvPr id="8" name="TextBox 7"/>
            <p:cNvSpPr txBox="1"/>
            <p:nvPr/>
          </p:nvSpPr>
          <p:spPr>
            <a:xfrm>
              <a:off x="1460500" y="2374900"/>
              <a:ext cx="33467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a:t>
              </a:r>
            </a:p>
          </p:txBody>
        </p:sp>
        <p:sp>
          <p:nvSpPr>
            <p:cNvPr id="9" name="TextBox 8"/>
            <p:cNvSpPr txBox="1"/>
            <p:nvPr/>
          </p:nvSpPr>
          <p:spPr>
            <a:xfrm>
              <a:off x="1866900" y="2235200"/>
              <a:ext cx="978662" cy="935171"/>
            </a:xfrm>
            <a:prstGeom prst="rect">
              <a:avLst/>
            </a:prstGeom>
            <a:noFill/>
          </p:spPr>
          <p:txBody>
            <a:bodyPr vert="horz" rtlCol="0">
              <a:spAutoFit/>
            </a:bodyPr>
            <a:lstStyle/>
            <a:p>
              <a:r>
                <a:rPr lang="en-US" sz="2800" b="1" u="sng" dirty="0">
                  <a:solidFill>
                    <a:srgbClr val="0000FF"/>
                  </a:solidFill>
                  <a:latin typeface="Arial" pitchFamily="34" charset="0"/>
                  <a:cs typeface="Arial" pitchFamily="34" charset="0"/>
                </a:rPr>
                <a:t>  ?  </a:t>
              </a:r>
            </a:p>
            <a:p>
              <a:r>
                <a:rPr lang="en-US" sz="2800" b="1" dirty="0">
                  <a:solidFill>
                    <a:srgbClr val="0000FF"/>
                  </a:solidFill>
                  <a:latin typeface="Arial" pitchFamily="34" charset="0"/>
                  <a:cs typeface="Arial" pitchFamily="34" charset="0"/>
                </a:rPr>
                <a:t> 50</a:t>
              </a:r>
            </a:p>
          </p:txBody>
        </p:sp>
      </p:grpSp>
      <p:sp>
        <p:nvSpPr>
          <p:cNvPr id="18" name="TextBox 17"/>
          <p:cNvSpPr txBox="1"/>
          <p:nvPr/>
        </p:nvSpPr>
        <p:spPr>
          <a:xfrm>
            <a:off x="3931683" y="3537306"/>
            <a:ext cx="6870097" cy="1390074"/>
          </a:xfrm>
          <a:prstGeom prst="rect">
            <a:avLst/>
          </a:prstGeom>
          <a:noFill/>
        </p:spPr>
        <p:txBody>
          <a:bodyPr vert="horz" lIns="96469" tIns="48235" rIns="96469" bIns="48235" rtlCol="0">
            <a:spAutoFit/>
          </a:bodyPr>
          <a:lstStyle/>
          <a:p>
            <a:pPr algn="ctr"/>
            <a:r>
              <a:rPr lang="en-US" sz="2800" b="1" dirty="0">
                <a:solidFill>
                  <a:srgbClr val="0000FF"/>
                </a:solidFill>
                <a:latin typeface="Arial" pitchFamily="34" charset="0"/>
                <a:cs typeface="Arial" pitchFamily="34" charset="0"/>
              </a:rPr>
              <a:t>Figure out the relationship between the denominators and do the same for the numerators.</a:t>
            </a:r>
          </a:p>
        </p:txBody>
      </p:sp>
      <p:grpSp>
        <p:nvGrpSpPr>
          <p:cNvPr id="22" name="Group 21"/>
          <p:cNvGrpSpPr/>
          <p:nvPr/>
        </p:nvGrpSpPr>
        <p:grpSpPr>
          <a:xfrm>
            <a:off x="620792" y="4535002"/>
            <a:ext cx="2415018" cy="992978"/>
            <a:chOff x="571500" y="4445000"/>
            <a:chExt cx="2223262" cy="973271"/>
          </a:xfrm>
        </p:grpSpPr>
        <p:sp>
          <p:nvSpPr>
            <p:cNvPr id="19" name="TextBox 18"/>
            <p:cNvSpPr txBox="1"/>
            <p:nvPr/>
          </p:nvSpPr>
          <p:spPr>
            <a:xfrm>
              <a:off x="571500" y="4445000"/>
              <a:ext cx="720293" cy="935171"/>
            </a:xfrm>
            <a:prstGeom prst="rect">
              <a:avLst/>
            </a:prstGeom>
            <a:noFill/>
          </p:spPr>
          <p:txBody>
            <a:bodyPr vert="horz" rtlCol="0">
              <a:spAutoFit/>
            </a:bodyPr>
            <a:lstStyle/>
            <a:p>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30</a:t>
              </a:r>
            </a:p>
            <a:p>
              <a:r>
                <a:rPr lang="en-US" sz="2800" b="1" dirty="0">
                  <a:solidFill>
                    <a:srgbClr val="0000FF"/>
                  </a:solidFill>
                  <a:latin typeface="Arial" pitchFamily="34" charset="0"/>
                  <a:cs typeface="Arial" pitchFamily="34" charset="0"/>
                </a:rPr>
                <a:t>100</a:t>
              </a:r>
            </a:p>
          </p:txBody>
        </p:sp>
        <p:sp>
          <p:nvSpPr>
            <p:cNvPr id="20" name="TextBox 19"/>
            <p:cNvSpPr txBox="1"/>
            <p:nvPr/>
          </p:nvSpPr>
          <p:spPr>
            <a:xfrm>
              <a:off x="1409700" y="4622800"/>
              <a:ext cx="33467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a:t>
              </a:r>
            </a:p>
          </p:txBody>
        </p:sp>
        <p:sp>
          <p:nvSpPr>
            <p:cNvPr id="21" name="TextBox 20"/>
            <p:cNvSpPr txBox="1"/>
            <p:nvPr/>
          </p:nvSpPr>
          <p:spPr>
            <a:xfrm>
              <a:off x="1816100" y="4483100"/>
              <a:ext cx="978662" cy="935171"/>
            </a:xfrm>
            <a:prstGeom prst="rect">
              <a:avLst/>
            </a:prstGeom>
            <a:noFill/>
          </p:spPr>
          <p:txBody>
            <a:bodyPr vert="horz" rtlCol="0">
              <a:spAutoFit/>
            </a:bodyPr>
            <a:lstStyle/>
            <a:p>
              <a:r>
                <a:rPr lang="en-US" sz="2800" b="1" u="sng" dirty="0">
                  <a:solidFill>
                    <a:srgbClr val="0000FF"/>
                  </a:solidFill>
                  <a:latin typeface="Arial" pitchFamily="34" charset="0"/>
                  <a:cs typeface="Arial" pitchFamily="34" charset="0"/>
                </a:rPr>
                <a:t> 15  </a:t>
              </a:r>
            </a:p>
            <a:p>
              <a:r>
                <a:rPr lang="en-US" sz="2800" b="1" dirty="0">
                  <a:solidFill>
                    <a:srgbClr val="0000FF"/>
                  </a:solidFill>
                  <a:latin typeface="Arial" pitchFamily="34" charset="0"/>
                  <a:cs typeface="Arial" pitchFamily="34" charset="0"/>
                </a:rPr>
                <a:t> 50</a:t>
              </a:r>
            </a:p>
          </p:txBody>
        </p:sp>
      </p:grpSp>
      <p:sp>
        <p:nvSpPr>
          <p:cNvPr id="23" name="TextBox 22"/>
          <p:cNvSpPr txBox="1"/>
          <p:nvPr/>
        </p:nvSpPr>
        <p:spPr>
          <a:xfrm>
            <a:off x="3890297" y="4988507"/>
            <a:ext cx="1168523"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Solve</a:t>
            </a:r>
          </a:p>
        </p:txBody>
      </p:sp>
      <p:sp>
        <p:nvSpPr>
          <p:cNvPr id="24" name="TextBox 23"/>
          <p:cNvSpPr txBox="1"/>
          <p:nvPr/>
        </p:nvSpPr>
        <p:spPr>
          <a:xfrm>
            <a:off x="1724422" y="5636365"/>
            <a:ext cx="6462940"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We now know that 30% of 50 is 15.</a:t>
            </a:r>
          </a:p>
        </p:txBody>
      </p:sp>
      <p:grpSp>
        <p:nvGrpSpPr>
          <p:cNvPr id="25" name="Group 24"/>
          <p:cNvGrpSpPr/>
          <p:nvPr/>
        </p:nvGrpSpPr>
        <p:grpSpPr>
          <a:xfrm>
            <a:off x="422925" y="3476628"/>
            <a:ext cx="2733025" cy="992978"/>
            <a:chOff x="329543" y="2197100"/>
            <a:chExt cx="2516019" cy="973271"/>
          </a:xfrm>
        </p:grpSpPr>
        <p:sp>
          <p:nvSpPr>
            <p:cNvPr id="26" name="TextBox 25"/>
            <p:cNvSpPr txBox="1"/>
            <p:nvPr/>
          </p:nvSpPr>
          <p:spPr>
            <a:xfrm>
              <a:off x="329543" y="2197100"/>
              <a:ext cx="1323476" cy="935172"/>
            </a:xfrm>
            <a:prstGeom prst="rect">
              <a:avLst/>
            </a:prstGeom>
            <a:noFill/>
          </p:spPr>
          <p:txBody>
            <a:bodyPr vert="horz" wrap="square" rtlCol="0">
              <a:spAutoFit/>
            </a:bodyPr>
            <a:lstStyle/>
            <a:p>
              <a:r>
                <a:rPr lang="en-US" sz="2800" b="1" dirty="0">
                  <a:solidFill>
                    <a:srgbClr val="0000FF"/>
                  </a:solidFill>
                  <a:latin typeface="Arial" pitchFamily="34" charset="0"/>
                  <a:cs typeface="Arial" pitchFamily="34" charset="0"/>
                </a:rPr>
                <a:t> </a:t>
              </a:r>
              <a:r>
                <a:rPr lang="en-US" sz="2800" b="1" u="sng" dirty="0" smtClean="0">
                  <a:solidFill>
                    <a:srgbClr val="0000FF"/>
                  </a:solidFill>
                  <a:latin typeface="Arial" pitchFamily="34" charset="0"/>
                  <a:cs typeface="Arial" pitchFamily="34" charset="0"/>
                </a:rPr>
                <a:t>30 </a:t>
              </a:r>
              <a:r>
                <a:rPr lang="en-US" sz="2800" b="1" dirty="0" smtClean="0">
                  <a:solidFill>
                    <a:srgbClr val="0000FF"/>
                  </a:solidFill>
                  <a:latin typeface="Arial" pitchFamily="34" charset="0"/>
                  <a:cs typeface="Arial" pitchFamily="34" charset="0"/>
                  <a:sym typeface="Symbol"/>
                </a:rPr>
                <a:t> 2</a:t>
              </a:r>
              <a:endParaRPr lang="en-US" sz="2800" b="1" dirty="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100</a:t>
              </a:r>
              <a:r>
                <a:rPr lang="en-US" sz="2800" b="1" dirty="0">
                  <a:solidFill>
                    <a:srgbClr val="0000FF"/>
                  </a:solidFill>
                  <a:latin typeface="Arial" pitchFamily="34" charset="0"/>
                  <a:cs typeface="Arial" pitchFamily="34" charset="0"/>
                  <a:sym typeface="Symbol"/>
                </a:rPr>
                <a:t>  2</a:t>
              </a:r>
              <a:endParaRPr lang="en-US" sz="2800" b="1" dirty="0">
                <a:solidFill>
                  <a:srgbClr val="0000FF"/>
                </a:solidFill>
                <a:latin typeface="Arial" pitchFamily="34" charset="0"/>
                <a:cs typeface="Arial" pitchFamily="34" charset="0"/>
              </a:endParaRPr>
            </a:p>
          </p:txBody>
        </p:sp>
        <p:sp>
          <p:nvSpPr>
            <p:cNvPr id="27" name="TextBox 26"/>
            <p:cNvSpPr txBox="1"/>
            <p:nvPr/>
          </p:nvSpPr>
          <p:spPr>
            <a:xfrm>
              <a:off x="1460500" y="2374900"/>
              <a:ext cx="33467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a:t>
              </a:r>
            </a:p>
          </p:txBody>
        </p:sp>
        <p:sp>
          <p:nvSpPr>
            <p:cNvPr id="28" name="TextBox 27"/>
            <p:cNvSpPr txBox="1"/>
            <p:nvPr/>
          </p:nvSpPr>
          <p:spPr>
            <a:xfrm>
              <a:off x="1866900" y="2235200"/>
              <a:ext cx="978662" cy="935171"/>
            </a:xfrm>
            <a:prstGeom prst="rect">
              <a:avLst/>
            </a:prstGeom>
            <a:noFill/>
          </p:spPr>
          <p:txBody>
            <a:bodyPr vert="horz" rtlCol="0">
              <a:spAutoFit/>
            </a:bodyPr>
            <a:lstStyle/>
            <a:p>
              <a:r>
                <a:rPr lang="en-US" sz="2800" b="1" u="sng" dirty="0">
                  <a:solidFill>
                    <a:srgbClr val="0000FF"/>
                  </a:solidFill>
                  <a:latin typeface="Arial" pitchFamily="34" charset="0"/>
                  <a:cs typeface="Arial" pitchFamily="34" charset="0"/>
                </a:rPr>
                <a:t>  ?  </a:t>
              </a:r>
            </a:p>
            <a:p>
              <a:r>
                <a:rPr lang="en-US" sz="2800" b="1" dirty="0">
                  <a:solidFill>
                    <a:srgbClr val="0000FF"/>
                  </a:solidFill>
                  <a:latin typeface="Arial" pitchFamily="34" charset="0"/>
                  <a:cs typeface="Arial" pitchFamily="34" charset="0"/>
                </a:rPr>
                <a:t> 50</a:t>
              </a:r>
            </a:p>
          </p:txBody>
        </p:sp>
      </p:grpSp>
    </p:spTree>
    <p:extLst>
      <p:ext uri="{BB962C8B-B14F-4D97-AF65-F5344CB8AC3E}">
        <p14:creationId xmlns:p14="http://schemas.microsoft.com/office/powerpoint/2010/main" xmlns="" val="110209671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36155"/>
            <a:ext cx="2456707"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Try these.</a:t>
            </a:r>
          </a:p>
        </p:txBody>
      </p:sp>
      <p:sp>
        <p:nvSpPr>
          <p:cNvPr id="3" name="TextBox 2"/>
          <p:cNvSpPr txBox="1"/>
          <p:nvPr/>
        </p:nvSpPr>
        <p:spPr>
          <a:xfrm>
            <a:off x="946150" y="1920898"/>
            <a:ext cx="6870455" cy="1820961"/>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What is 15% of 20?              </a:t>
            </a:r>
            <a:r>
              <a:rPr lang="en-US" sz="2800" b="1" dirty="0" smtClean="0">
                <a:solidFill>
                  <a:srgbClr val="0000FF"/>
                </a:solidFill>
                <a:latin typeface="Arial" pitchFamily="34" charset="0"/>
                <a:cs typeface="Arial" pitchFamily="34" charset="0"/>
              </a:rPr>
              <a:t>   3</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What is 32% of 25?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8</a:t>
            </a:r>
          </a:p>
        </p:txBody>
      </p:sp>
      <p:sp>
        <p:nvSpPr>
          <p:cNvPr id="4" name="Freeform 3"/>
          <p:cNvSpPr/>
          <p:nvPr/>
        </p:nvSpPr>
        <p:spPr>
          <a:xfrm>
            <a:off x="5594350" y="1726406"/>
            <a:ext cx="991336" cy="931102"/>
          </a:xfrm>
          <a:custGeom>
            <a:avLst/>
            <a:gdLst/>
            <a:ahLst/>
            <a:cxnLst/>
            <a:rect l="0" t="0" r="0" b="0"/>
            <a:pathLst>
              <a:path w="912623" h="912623">
                <a:moveTo>
                  <a:pt x="0" y="0"/>
                </a:moveTo>
                <a:lnTo>
                  <a:pt x="912622" y="0"/>
                </a:lnTo>
                <a:lnTo>
                  <a:pt x="912622" y="912622"/>
                </a:lnTo>
                <a:lnTo>
                  <a:pt x="0" y="912622"/>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
        <p:nvSpPr>
          <p:cNvPr id="5" name="Freeform 4"/>
          <p:cNvSpPr/>
          <p:nvPr/>
        </p:nvSpPr>
        <p:spPr>
          <a:xfrm>
            <a:off x="5594350" y="3139759"/>
            <a:ext cx="1018928" cy="957146"/>
          </a:xfrm>
          <a:custGeom>
            <a:avLst/>
            <a:gdLst/>
            <a:ahLst/>
            <a:cxnLst/>
            <a:rect l="0" t="0" r="0" b="0"/>
            <a:pathLst>
              <a:path w="938023" h="938150">
                <a:moveTo>
                  <a:pt x="0" y="0"/>
                </a:moveTo>
                <a:lnTo>
                  <a:pt x="938022" y="0"/>
                </a:lnTo>
                <a:lnTo>
                  <a:pt x="938022" y="938149"/>
                </a:lnTo>
                <a:lnTo>
                  <a:pt x="0" y="938149"/>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Tree>
    <p:extLst>
      <p:ext uri="{BB962C8B-B14F-4D97-AF65-F5344CB8AC3E}">
        <p14:creationId xmlns:p14="http://schemas.microsoft.com/office/powerpoint/2010/main" xmlns="" val="170452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5"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3" y="969507"/>
            <a:ext cx="568074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83</a:t>
            </a:r>
          </a:p>
        </p:txBody>
      </p:sp>
      <p:sp>
        <p:nvSpPr>
          <p:cNvPr id="3" name="TextBox 2"/>
          <p:cNvSpPr txBox="1"/>
          <p:nvPr/>
        </p:nvSpPr>
        <p:spPr>
          <a:xfrm>
            <a:off x="1818607" y="969507"/>
            <a:ext cx="5680743"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What is 30% of 10?</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27988624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871" y="969507"/>
            <a:ext cx="558417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84</a:t>
            </a:r>
          </a:p>
        </p:txBody>
      </p:sp>
      <p:sp>
        <p:nvSpPr>
          <p:cNvPr id="3" name="TextBox 2"/>
          <p:cNvSpPr txBox="1"/>
          <p:nvPr/>
        </p:nvSpPr>
        <p:spPr>
          <a:xfrm>
            <a:off x="1762775" y="969507"/>
            <a:ext cx="558417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60% of 200?</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90700"/>
            <a:ext cx="4414520" cy="64786"/>
          </a:xfrm>
          <a:prstGeom prst="rect">
            <a:avLst/>
          </a:prstGeom>
          <a:solidFill>
            <a:scrgbClr r="0" g="0" b="0">
              <a:alpha val="0"/>
            </a:scrgbClr>
          </a:solidFill>
        </p:spPr>
      </p:pic>
    </p:spTree>
    <p:extLst>
      <p:ext uri="{BB962C8B-B14F-4D97-AF65-F5344CB8AC3E}">
        <p14:creationId xmlns:p14="http://schemas.microsoft.com/office/powerpoint/2010/main" xmlns="" val="176667298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109" y="969507"/>
            <a:ext cx="650846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85</a:t>
            </a:r>
          </a:p>
        </p:txBody>
      </p:sp>
      <p:sp>
        <p:nvSpPr>
          <p:cNvPr id="3" name="TextBox 2"/>
          <p:cNvSpPr txBox="1"/>
          <p:nvPr/>
        </p:nvSpPr>
        <p:spPr>
          <a:xfrm>
            <a:off x="1752013" y="969507"/>
            <a:ext cx="650846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is 24% of 25?</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67949232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505" y="964406"/>
            <a:ext cx="1074364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86</a:t>
            </a:r>
          </a:p>
        </p:txBody>
      </p:sp>
      <p:sp>
        <p:nvSpPr>
          <p:cNvPr id="3" name="TextBox 2"/>
          <p:cNvSpPr txBox="1"/>
          <p:nvPr/>
        </p:nvSpPr>
        <p:spPr>
          <a:xfrm>
            <a:off x="1753410" y="964407"/>
            <a:ext cx="8870140" cy="1390074"/>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There are 60 kids who play soccer. 5% of the kids also play chess. How many children play both  soccer and chess?</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48466087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8275" y="964406"/>
            <a:ext cx="9532875" cy="959186"/>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Sometimes </a:t>
            </a:r>
            <a:r>
              <a:rPr lang="en-US" sz="2800" b="1" dirty="0" err="1">
                <a:solidFill>
                  <a:srgbClr val="0000FF"/>
                </a:solidFill>
                <a:latin typeface="Arial" pitchFamily="34" charset="0"/>
                <a:cs typeface="Arial" pitchFamily="34" charset="0"/>
              </a:rPr>
              <a:t>percents</a:t>
            </a:r>
            <a:r>
              <a:rPr lang="en-US" sz="2800" b="1" dirty="0">
                <a:solidFill>
                  <a:srgbClr val="0000FF"/>
                </a:solidFill>
                <a:latin typeface="Arial" pitchFamily="34" charset="0"/>
                <a:cs typeface="Arial" pitchFamily="34" charset="0"/>
              </a:rPr>
              <a:t> can be more than 100%. Treat them the same as you would any other percent.</a:t>
            </a:r>
          </a:p>
        </p:txBody>
      </p:sp>
      <p:sp>
        <p:nvSpPr>
          <p:cNvPr id="3" name="TextBox 2"/>
          <p:cNvSpPr txBox="1"/>
          <p:nvPr/>
        </p:nvSpPr>
        <p:spPr>
          <a:xfrm>
            <a:off x="1365931" y="2798307"/>
            <a:ext cx="3851476" cy="528299"/>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What is 250% of 50?</a:t>
            </a:r>
          </a:p>
        </p:txBody>
      </p:sp>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17550" y="2237257"/>
            <a:ext cx="5531946" cy="4975549"/>
          </a:xfrm>
          <a:prstGeom prst="rect">
            <a:avLst/>
          </a:prstGeom>
          <a:solidFill>
            <a:scrgbClr r="0" g="0" b="0">
              <a:alpha val="0"/>
            </a:scrgbClr>
          </a:solidFill>
        </p:spPr>
      </p:pic>
      <p:sp>
        <p:nvSpPr>
          <p:cNvPr id="5" name="TextBox 4"/>
          <p:cNvSpPr txBox="1"/>
          <p:nvPr/>
        </p:nvSpPr>
        <p:spPr>
          <a:xfrm>
            <a:off x="6484017" y="5008107"/>
            <a:ext cx="3316022"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125 is 250% of 50</a:t>
            </a:r>
          </a:p>
        </p:txBody>
      </p:sp>
    </p:spTree>
    <p:extLst>
      <p:ext uri="{BB962C8B-B14F-4D97-AF65-F5344CB8AC3E}">
        <p14:creationId xmlns:p14="http://schemas.microsoft.com/office/powerpoint/2010/main" xmlns="" val="210754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3429086" y="108977"/>
            <a:ext cx="2391429" cy="1200329"/>
            <a:chOff x="3156811" y="110113"/>
            <a:chExt cx="2201545" cy="1176506"/>
          </a:xfrm>
        </p:grpSpPr>
        <p:pic>
          <p:nvPicPr>
            <p:cNvPr id="2" name="Picture 1">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189478" y="177800"/>
              <a:ext cx="1824228" cy="740791"/>
            </a:xfrm>
            <a:prstGeom prst="rect">
              <a:avLst/>
            </a:prstGeom>
            <a:solidFill>
              <a:scrgbClr r="0" g="0" b="0">
                <a:alpha val="0"/>
              </a:scrgbClr>
            </a:solidFill>
          </p:spPr>
        </p:pic>
        <p:sp>
          <p:nvSpPr>
            <p:cNvPr id="3" name="TextBox 2">
              <a:hlinkClick r:id="rId2"/>
            </p:cNvPr>
            <p:cNvSpPr txBox="1"/>
            <p:nvPr/>
          </p:nvSpPr>
          <p:spPr>
            <a:xfrm>
              <a:off x="3156811" y="110113"/>
              <a:ext cx="2201545" cy="1176506"/>
            </a:xfrm>
            <a:prstGeom prst="rect">
              <a:avLst/>
            </a:prstGeom>
            <a:noFill/>
          </p:spPr>
          <p:txBody>
            <a:bodyPr vert="horz" rtlCol="0">
              <a:spAutoFit/>
            </a:bodyPr>
            <a:lstStyle/>
            <a:p>
              <a:r>
                <a:rPr lang="en-US" sz="1200" b="1" dirty="0">
                  <a:solidFill>
                    <a:srgbClr val="0000FF"/>
                  </a:solidFill>
                  <a:latin typeface="Arial" pitchFamily="34" charset="0"/>
                  <a:cs typeface="Arial" pitchFamily="34" charset="0"/>
                </a:rPr>
                <a:t>Problem is from:</a:t>
              </a:r>
            </a:p>
            <a:p>
              <a:endParaRPr lang="en-US" sz="1200" b="1" dirty="0">
                <a:solidFill>
                  <a:srgbClr val="0000FF"/>
                </a:solidFill>
                <a:latin typeface="Arial" pitchFamily="34" charset="0"/>
                <a:cs typeface="Arial" pitchFamily="34" charset="0"/>
              </a:endParaRPr>
            </a:p>
            <a:p>
              <a:endParaRPr lang="en-US" sz="1200" b="1" dirty="0">
                <a:solidFill>
                  <a:srgbClr val="0000FF"/>
                </a:solidFill>
                <a:latin typeface="Arial" pitchFamily="34" charset="0"/>
                <a:cs typeface="Arial" pitchFamily="34" charset="0"/>
              </a:endParaRPr>
            </a:p>
            <a:p>
              <a:endParaRPr lang="en-US" sz="1200" b="1" dirty="0">
                <a:solidFill>
                  <a:srgbClr val="0000FF"/>
                </a:solidFill>
                <a:latin typeface="Arial" pitchFamily="34" charset="0"/>
                <a:cs typeface="Arial" pitchFamily="34" charset="0"/>
              </a:endParaRPr>
            </a:p>
            <a:p>
              <a:r>
                <a:rPr lang="en-US" sz="1200" b="1" dirty="0">
                  <a:solidFill>
                    <a:srgbClr val="0000FF"/>
                  </a:solidFill>
                  <a:latin typeface="Arial" pitchFamily="34" charset="0"/>
                  <a:cs typeface="Arial" pitchFamily="34" charset="0"/>
                </a:rPr>
                <a:t>Click </a:t>
              </a:r>
              <a:r>
                <a:rPr lang="en-US" sz="1200" b="1" dirty="0" smtClean="0">
                  <a:solidFill>
                    <a:srgbClr val="0000FF"/>
                  </a:solidFill>
                  <a:latin typeface="Arial" pitchFamily="34" charset="0"/>
                  <a:cs typeface="Arial" pitchFamily="34" charset="0"/>
                </a:rPr>
                <a:t>the link </a:t>
              </a:r>
              <a:r>
                <a:rPr lang="en-US" sz="1200" b="1" dirty="0">
                  <a:solidFill>
                    <a:srgbClr val="0000FF"/>
                  </a:solidFill>
                  <a:latin typeface="Arial" pitchFamily="34" charset="0"/>
                  <a:cs typeface="Arial" pitchFamily="34" charset="0"/>
                </a:rPr>
                <a:t>for commentary </a:t>
              </a:r>
            </a:p>
            <a:p>
              <a:r>
                <a:rPr lang="en-US" sz="1200" b="1" dirty="0">
                  <a:solidFill>
                    <a:srgbClr val="0000FF"/>
                  </a:solidFill>
                  <a:latin typeface="Arial" pitchFamily="34" charset="0"/>
                  <a:cs typeface="Arial" pitchFamily="34" charset="0"/>
                </a:rPr>
                <a:t>and solution.</a:t>
              </a:r>
            </a:p>
          </p:txBody>
        </p:sp>
      </p:grpSp>
      <p:sp>
        <p:nvSpPr>
          <p:cNvPr id="5" name="TextBox 4"/>
          <p:cNvSpPr txBox="1"/>
          <p:nvPr/>
        </p:nvSpPr>
        <p:spPr>
          <a:xfrm>
            <a:off x="703565" y="1651616"/>
            <a:ext cx="10001647" cy="5637390"/>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The students in Mr. Hill's class played games at recess.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6 boys played soccer</a:t>
            </a:r>
          </a:p>
          <a:p>
            <a:r>
              <a:rPr lang="en-US" sz="2400" b="1" dirty="0" smtClean="0">
                <a:solidFill>
                  <a:srgbClr val="0000FF"/>
                </a:solidFill>
                <a:latin typeface="Arial" pitchFamily="34" charset="0"/>
                <a:cs typeface="Arial" pitchFamily="34" charset="0"/>
              </a:rPr>
              <a:t>	4 girls played soccer</a:t>
            </a:r>
          </a:p>
          <a:p>
            <a:r>
              <a:rPr lang="en-US" sz="2400" b="1" dirty="0" smtClean="0">
                <a:solidFill>
                  <a:srgbClr val="0000FF"/>
                </a:solidFill>
                <a:latin typeface="Arial" pitchFamily="34" charset="0"/>
                <a:cs typeface="Arial" pitchFamily="34" charset="0"/>
              </a:rPr>
              <a:t>	2 boys jumped rope</a:t>
            </a:r>
          </a:p>
          <a:p>
            <a:r>
              <a:rPr lang="en-US" sz="2400" b="1" dirty="0" smtClean="0">
                <a:solidFill>
                  <a:srgbClr val="0000FF"/>
                </a:solidFill>
                <a:latin typeface="Arial" pitchFamily="34" charset="0"/>
                <a:cs typeface="Arial" pitchFamily="34" charset="0"/>
              </a:rPr>
              <a:t>	8 girls jumped rope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Afterward, Mr. Hill asked the students to compare the boys and girls playing different games.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Mika said,</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"Four more girls jumped rope than played soccer."</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Ch</a:t>
            </a:r>
            <a:r>
              <a:rPr lang="en-US" sz="2400" b="1" dirty="0" smtClean="0">
                <a:solidFill>
                  <a:srgbClr val="0000FF"/>
                </a:solidFill>
                <a:latin typeface="Arial" pitchFamily="34" charset="0"/>
                <a:cs typeface="Arial" pitchFamily="34" charset="0"/>
              </a:rPr>
              <a:t>aska said,</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"For every girl that played soccer, two girls jumped rope."</a:t>
            </a:r>
            <a:endParaRPr lang="en-US" sz="2400" b="1" i="1" dirty="0">
              <a:solidFill>
                <a:srgbClr val="0000FF"/>
              </a:solidFill>
              <a:latin typeface="Arial" pitchFamily="34" charset="0"/>
              <a:cs typeface="Arial" pitchFamily="34" charset="0"/>
            </a:endParaRPr>
          </a:p>
        </p:txBody>
      </p:sp>
      <p:sp>
        <p:nvSpPr>
          <p:cNvPr id="6" name="TextBox 5"/>
          <p:cNvSpPr txBox="1"/>
          <p:nvPr/>
        </p:nvSpPr>
        <p:spPr>
          <a:xfrm>
            <a:off x="412750" y="242821"/>
            <a:ext cx="2514318" cy="343633"/>
          </a:xfrm>
          <a:prstGeom prst="rect">
            <a:avLst/>
          </a:prstGeom>
          <a:noFill/>
        </p:spPr>
        <p:txBody>
          <a:bodyPr vert="horz" lIns="96469" tIns="48235" rIns="96469" bIns="48235" rtlCol="0">
            <a:spAutoFit/>
          </a:bodyPr>
          <a:lstStyle/>
          <a:p>
            <a:r>
              <a:rPr lang="en-US" sz="1600" b="1" dirty="0">
                <a:solidFill>
                  <a:srgbClr val="0000FF"/>
                </a:solidFill>
                <a:latin typeface="Arial" pitchFamily="34" charset="0"/>
                <a:cs typeface="Arial" pitchFamily="34" charset="0"/>
              </a:rPr>
              <a:t>6.RP Games at Recess</a:t>
            </a:r>
          </a:p>
        </p:txBody>
      </p:sp>
      <p:sp>
        <p:nvSpPr>
          <p:cNvPr id="7" name="Freeform 6"/>
          <p:cNvSpPr/>
          <p:nvPr/>
        </p:nvSpPr>
        <p:spPr>
          <a:xfrm>
            <a:off x="432761" y="1423440"/>
            <a:ext cx="9808237" cy="2617088"/>
          </a:xfrm>
          <a:custGeom>
            <a:avLst/>
            <a:gdLst/>
            <a:ahLst/>
            <a:cxnLst/>
            <a:rect l="0" t="0" r="0" b="0"/>
            <a:pathLst>
              <a:path w="9029447" h="2565147">
                <a:moveTo>
                  <a:pt x="0" y="0"/>
                </a:moveTo>
                <a:lnTo>
                  <a:pt x="9029446" y="0"/>
                </a:lnTo>
                <a:lnTo>
                  <a:pt x="9029446" y="2565146"/>
                </a:lnTo>
                <a:lnTo>
                  <a:pt x="0" y="256514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xmlns="" val="97442714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0116" y="964406"/>
            <a:ext cx="6705434" cy="2251848"/>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Try these</a:t>
            </a:r>
            <a:r>
              <a:rPr lang="en-US" sz="2800" b="1" dirty="0" smtClean="0">
                <a:solidFill>
                  <a:srgbClr val="0000FF"/>
                </a:solidFill>
                <a:latin typeface="Arial" pitchFamily="34" charset="0"/>
                <a:cs typeface="Arial" pitchFamily="34" charset="0"/>
              </a:rPr>
              <a:t>.</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130% of  10.				</a:t>
            </a:r>
            <a:r>
              <a:rPr lang="en-US" sz="2800" b="1" dirty="0" smtClean="0">
                <a:solidFill>
                  <a:srgbClr val="0000FF"/>
                </a:solidFill>
                <a:latin typeface="Arial" pitchFamily="34" charset="0"/>
                <a:cs typeface="Arial" pitchFamily="34" charset="0"/>
              </a:rPr>
              <a:t>13</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325% of 220				</a:t>
            </a:r>
            <a:r>
              <a:rPr lang="en-US" sz="2800" b="1" dirty="0" smtClean="0">
                <a:solidFill>
                  <a:srgbClr val="0000FF"/>
                </a:solidFill>
                <a:latin typeface="Arial" pitchFamily="34" charset="0"/>
                <a:cs typeface="Arial" pitchFamily="34" charset="0"/>
              </a:rPr>
              <a:t>715</a:t>
            </a:r>
            <a:endParaRPr lang="en-US" sz="2800" b="1" dirty="0">
              <a:solidFill>
                <a:srgbClr val="0000FF"/>
              </a:solidFill>
              <a:latin typeface="Arial" pitchFamily="34" charset="0"/>
              <a:cs typeface="Arial" pitchFamily="34" charset="0"/>
            </a:endParaRPr>
          </a:p>
        </p:txBody>
      </p:sp>
      <p:sp>
        <p:nvSpPr>
          <p:cNvPr id="3" name="Freeform 2"/>
          <p:cNvSpPr/>
          <p:nvPr/>
        </p:nvSpPr>
        <p:spPr>
          <a:xfrm>
            <a:off x="6661150" y="1574006"/>
            <a:ext cx="848002" cy="796607"/>
          </a:xfrm>
          <a:custGeom>
            <a:avLst/>
            <a:gdLst/>
            <a:ahLst/>
            <a:cxnLst/>
            <a:rect l="0" t="0" r="0" b="0"/>
            <a:pathLst>
              <a:path w="780670" h="780797">
                <a:moveTo>
                  <a:pt x="0" y="0"/>
                </a:moveTo>
                <a:lnTo>
                  <a:pt x="780669" y="0"/>
                </a:lnTo>
                <a:lnTo>
                  <a:pt x="780669" y="780796"/>
                </a:lnTo>
                <a:lnTo>
                  <a:pt x="0" y="780796"/>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
        <p:nvSpPr>
          <p:cNvPr id="4" name="Freeform 3"/>
          <p:cNvSpPr/>
          <p:nvPr/>
        </p:nvSpPr>
        <p:spPr>
          <a:xfrm>
            <a:off x="6661150" y="2563976"/>
            <a:ext cx="848002" cy="796607"/>
          </a:xfrm>
          <a:custGeom>
            <a:avLst/>
            <a:gdLst/>
            <a:ahLst/>
            <a:cxnLst/>
            <a:rect l="0" t="0" r="0" b="0"/>
            <a:pathLst>
              <a:path w="780670" h="780797">
                <a:moveTo>
                  <a:pt x="0" y="0"/>
                </a:moveTo>
                <a:lnTo>
                  <a:pt x="780669" y="0"/>
                </a:lnTo>
                <a:lnTo>
                  <a:pt x="780669" y="780796"/>
                </a:lnTo>
                <a:lnTo>
                  <a:pt x="0" y="780796"/>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xmlns="" val="3048535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 grpId="0" animBg="1"/>
      <p:bldP spid="4"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4963" y="1000032"/>
            <a:ext cx="355788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87</a:t>
            </a:r>
          </a:p>
        </p:txBody>
      </p:sp>
      <p:sp>
        <p:nvSpPr>
          <p:cNvPr id="3" name="TextBox 2"/>
          <p:cNvSpPr txBox="1"/>
          <p:nvPr/>
        </p:nvSpPr>
        <p:spPr>
          <a:xfrm>
            <a:off x="1807867" y="1000032"/>
            <a:ext cx="355788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200% of 40 is?</a:t>
            </a:r>
          </a:p>
        </p:txBody>
      </p:sp>
      <p:sp>
        <p:nvSpPr>
          <p:cNvPr id="4" name="TextBox 3"/>
          <p:cNvSpPr txBox="1"/>
          <p:nvPr/>
        </p:nvSpPr>
        <p:spPr>
          <a:xfrm>
            <a:off x="2457559" y="1878806"/>
            <a:ext cx="149188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40463" y="1878806"/>
            <a:ext cx="14918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20</a:t>
            </a:r>
          </a:p>
        </p:txBody>
      </p:sp>
      <p:sp>
        <p:nvSpPr>
          <p:cNvPr id="6" name="TextBox 5"/>
          <p:cNvSpPr txBox="1"/>
          <p:nvPr/>
        </p:nvSpPr>
        <p:spPr>
          <a:xfrm>
            <a:off x="2457559" y="2526664"/>
            <a:ext cx="12770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40463" y="2526664"/>
            <a:ext cx="12770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a:t>
            </a:r>
          </a:p>
        </p:txBody>
      </p:sp>
      <p:sp>
        <p:nvSpPr>
          <p:cNvPr id="8" name="TextBox 7"/>
          <p:cNvSpPr txBox="1"/>
          <p:nvPr/>
        </p:nvSpPr>
        <p:spPr>
          <a:xfrm>
            <a:off x="2457559" y="3161565"/>
            <a:ext cx="149188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40463" y="3161565"/>
            <a:ext cx="149188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80</a:t>
            </a:r>
          </a:p>
        </p:txBody>
      </p:sp>
      <p:sp>
        <p:nvSpPr>
          <p:cNvPr id="10" name="TextBox 9"/>
          <p:cNvSpPr txBox="1"/>
          <p:nvPr/>
        </p:nvSpPr>
        <p:spPr>
          <a:xfrm>
            <a:off x="2457559" y="3796466"/>
            <a:ext cx="12770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40463" y="3796466"/>
            <a:ext cx="12770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19148"/>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78688510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3300" y="964406"/>
            <a:ext cx="566694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88</a:t>
            </a:r>
          </a:p>
        </p:txBody>
      </p:sp>
      <p:sp>
        <p:nvSpPr>
          <p:cNvPr id="3" name="TextBox 2"/>
          <p:cNvSpPr txBox="1"/>
          <p:nvPr/>
        </p:nvSpPr>
        <p:spPr>
          <a:xfrm>
            <a:off x="1756204" y="964406"/>
            <a:ext cx="566694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300% of 45 is?</a:t>
            </a:r>
          </a:p>
        </p:txBody>
      </p:sp>
      <p:sp>
        <p:nvSpPr>
          <p:cNvPr id="4" name="TextBox 3"/>
          <p:cNvSpPr txBox="1"/>
          <p:nvPr/>
        </p:nvSpPr>
        <p:spPr>
          <a:xfrm>
            <a:off x="2393950"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a:t>
            </a:r>
            <a:endParaRPr lang="en-US" sz="2800" b="1">
              <a:solidFill>
                <a:srgbClr val="000000"/>
              </a:solidFill>
              <a:latin typeface="Arial" pitchFamily="34" charset="0"/>
              <a:cs typeface="Arial" pitchFamily="34" charset="0"/>
            </a:endParaRPr>
          </a:p>
        </p:txBody>
      </p:sp>
      <p:sp>
        <p:nvSpPr>
          <p:cNvPr id="6" name="TextBox 5"/>
          <p:cNvSpPr txBox="1"/>
          <p:nvPr/>
        </p:nvSpPr>
        <p:spPr>
          <a:xfrm>
            <a:off x="2393950" y="2461878"/>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2461878"/>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90</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1"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5"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135</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1" y="3628023"/>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5" y="3628023"/>
            <a:ext cx="1614637"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145</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37069"/>
            <a:ext cx="365125" cy="2111999"/>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6964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249211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3752" y="964406"/>
            <a:ext cx="52254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89</a:t>
            </a:r>
          </a:p>
        </p:txBody>
      </p:sp>
      <p:sp>
        <p:nvSpPr>
          <p:cNvPr id="3" name="TextBox 2"/>
          <p:cNvSpPr txBox="1"/>
          <p:nvPr/>
        </p:nvSpPr>
        <p:spPr>
          <a:xfrm>
            <a:off x="1816656" y="964406"/>
            <a:ext cx="52254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400% of 56 is?</a:t>
            </a:r>
          </a:p>
        </p:txBody>
      </p:sp>
      <p:sp>
        <p:nvSpPr>
          <p:cNvPr id="4" name="TextBox 3"/>
          <p:cNvSpPr txBox="1"/>
          <p:nvPr/>
        </p:nvSpPr>
        <p:spPr>
          <a:xfrm>
            <a:off x="2455466" y="1878806"/>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38370" y="1878806"/>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16</a:t>
            </a:r>
            <a:endParaRPr lang="en-US" sz="2800" b="1">
              <a:solidFill>
                <a:srgbClr val="000000"/>
              </a:solidFill>
              <a:latin typeface="Arial" pitchFamily="34" charset="0"/>
              <a:cs typeface="Arial" pitchFamily="34" charset="0"/>
            </a:endParaRPr>
          </a:p>
        </p:txBody>
      </p:sp>
      <p:sp>
        <p:nvSpPr>
          <p:cNvPr id="6" name="TextBox 5"/>
          <p:cNvSpPr txBox="1"/>
          <p:nvPr/>
        </p:nvSpPr>
        <p:spPr>
          <a:xfrm>
            <a:off x="2455467" y="2461878"/>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38371" y="2461878"/>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160</a:t>
            </a:r>
            <a:endParaRPr lang="en-US" sz="2800" b="1">
              <a:solidFill>
                <a:srgbClr val="000000"/>
              </a:solidFill>
              <a:latin typeface="Arial" pitchFamily="34" charset="0"/>
              <a:cs typeface="Arial" pitchFamily="34" charset="0"/>
            </a:endParaRPr>
          </a:p>
        </p:txBody>
      </p:sp>
      <p:sp>
        <p:nvSpPr>
          <p:cNvPr id="8" name="TextBox 7"/>
          <p:cNvSpPr txBox="1"/>
          <p:nvPr/>
        </p:nvSpPr>
        <p:spPr>
          <a:xfrm>
            <a:off x="2455467"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38371" y="3044951"/>
            <a:ext cx="16146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224</a:t>
            </a:r>
            <a:endParaRPr lang="en-US" sz="2800" b="1">
              <a:solidFill>
                <a:srgbClr val="000000"/>
              </a:solidFill>
              <a:latin typeface="Arial" pitchFamily="34" charset="0"/>
              <a:cs typeface="Arial" pitchFamily="34" charset="0"/>
            </a:endParaRPr>
          </a:p>
        </p:txBody>
      </p:sp>
      <p:sp>
        <p:nvSpPr>
          <p:cNvPr id="10" name="TextBox 9"/>
          <p:cNvSpPr txBox="1"/>
          <p:nvPr/>
        </p:nvSpPr>
        <p:spPr>
          <a:xfrm>
            <a:off x="2455467" y="3628023"/>
            <a:ext cx="17987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38371" y="3628023"/>
            <a:ext cx="17987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2240</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54998"/>
            <a:ext cx="365125" cy="2111999"/>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143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62277126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8874" y="1004661"/>
            <a:ext cx="67843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90</a:t>
            </a:r>
          </a:p>
        </p:txBody>
      </p:sp>
      <p:sp>
        <p:nvSpPr>
          <p:cNvPr id="3" name="TextBox 2"/>
          <p:cNvSpPr txBox="1"/>
          <p:nvPr/>
        </p:nvSpPr>
        <p:spPr>
          <a:xfrm>
            <a:off x="1781778" y="1004661"/>
            <a:ext cx="67843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150% of 70 is?</a:t>
            </a:r>
          </a:p>
        </p:txBody>
      </p:sp>
      <p:sp>
        <p:nvSpPr>
          <p:cNvPr id="4" name="TextBox 3"/>
          <p:cNvSpPr txBox="1"/>
          <p:nvPr/>
        </p:nvSpPr>
        <p:spPr>
          <a:xfrm>
            <a:off x="2442721"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25625" y="1878806"/>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6" name="TextBox 5"/>
          <p:cNvSpPr txBox="1"/>
          <p:nvPr/>
        </p:nvSpPr>
        <p:spPr>
          <a:xfrm>
            <a:off x="2442721" y="2461878"/>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25625" y="2461878"/>
            <a:ext cx="124638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a:t>
            </a:r>
            <a:endParaRPr lang="en-US" sz="2800" b="1">
              <a:solidFill>
                <a:srgbClr val="000000"/>
              </a:solidFill>
              <a:latin typeface="Arial" pitchFamily="34" charset="0"/>
              <a:cs typeface="Arial" pitchFamily="34" charset="0"/>
            </a:endParaRPr>
          </a:p>
        </p:txBody>
      </p:sp>
      <p:sp>
        <p:nvSpPr>
          <p:cNvPr id="8" name="TextBox 7"/>
          <p:cNvSpPr txBox="1"/>
          <p:nvPr/>
        </p:nvSpPr>
        <p:spPr>
          <a:xfrm>
            <a:off x="2442721" y="3044951"/>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25625" y="3044951"/>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50</a:t>
            </a:r>
            <a:endParaRPr lang="en-US" sz="2800" b="1">
              <a:solidFill>
                <a:srgbClr val="000000"/>
              </a:solidFill>
              <a:latin typeface="Arial" pitchFamily="34" charset="0"/>
              <a:cs typeface="Arial" pitchFamily="34" charset="0"/>
            </a:endParaRPr>
          </a:p>
        </p:txBody>
      </p:sp>
      <p:sp>
        <p:nvSpPr>
          <p:cNvPr id="10" name="TextBox 9"/>
          <p:cNvSpPr txBox="1"/>
          <p:nvPr/>
        </p:nvSpPr>
        <p:spPr>
          <a:xfrm>
            <a:off x="2442721" y="3628023"/>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25625" y="3628023"/>
            <a:ext cx="1430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70</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3752342" cy="64786"/>
          </a:xfrm>
          <a:prstGeom prst="rect">
            <a:avLst/>
          </a:prstGeom>
          <a:solidFill>
            <a:scrgbClr r="0" g="0" b="0">
              <a:alpha val="0"/>
            </a:scrgbClr>
          </a:solidFill>
        </p:spPr>
      </p:pic>
      <p:grpSp>
        <p:nvGrpSpPr>
          <p:cNvPr id="21" name="Group 20"/>
          <p:cNvGrpSpPr>
            <a:grpSpLocks/>
          </p:cNvGrpSpPr>
          <p:nvPr/>
        </p:nvGrpSpPr>
        <p:grpSpPr bwMode="auto">
          <a:xfrm>
            <a:off x="1876425" y="1954998"/>
            <a:ext cx="365125" cy="2111999"/>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143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80515448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6531" y="998558"/>
            <a:ext cx="9883219" cy="3113622"/>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Using the same technique, we can find the total of a </a:t>
            </a:r>
            <a:r>
              <a:rPr lang="en-US" sz="2800" b="1" dirty="0" smtClean="0">
                <a:solidFill>
                  <a:srgbClr val="0000FF"/>
                </a:solidFill>
                <a:latin typeface="Arial" pitchFamily="34" charset="0"/>
                <a:cs typeface="Arial" pitchFamily="34" charset="0"/>
              </a:rPr>
              <a:t>ratio given </a:t>
            </a:r>
            <a:r>
              <a:rPr lang="en-US" sz="2800" b="1" dirty="0">
                <a:solidFill>
                  <a:srgbClr val="0000FF"/>
                </a:solidFill>
                <a:latin typeface="Arial" pitchFamily="34" charset="0"/>
                <a:cs typeface="Arial" pitchFamily="34" charset="0"/>
              </a:rPr>
              <a:t>the percent and the part</a:t>
            </a:r>
            <a:r>
              <a:rPr lang="en-US" sz="2800" b="1" dirty="0" smtClean="0">
                <a:solidFill>
                  <a:srgbClr val="0000FF"/>
                </a:solidFill>
                <a:latin typeface="Arial" pitchFamily="34" charset="0"/>
                <a:cs typeface="Arial" pitchFamily="34" charset="0"/>
              </a:rPr>
              <a:t>.</a:t>
            </a:r>
          </a:p>
          <a:p>
            <a:pPr algn="ctr"/>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20% of the sixth grade students prefer chicken nuggets to pizza. There are 40 students who prefer chicken nuggets. How many students are in the whole sixth grade?</a:t>
            </a:r>
          </a:p>
        </p:txBody>
      </p:sp>
    </p:spTree>
    <p:extLst>
      <p:ext uri="{BB962C8B-B14F-4D97-AF65-F5344CB8AC3E}">
        <p14:creationId xmlns:p14="http://schemas.microsoft.com/office/powerpoint/2010/main" xmlns="" val="29461296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5905" y="1050786"/>
            <a:ext cx="9737645" cy="2313403"/>
          </a:xfrm>
          <a:prstGeom prst="rect">
            <a:avLst/>
          </a:prstGeom>
          <a:noFill/>
        </p:spPr>
        <p:txBody>
          <a:bodyPr vert="horz" wrap="square" lIns="96469" tIns="48235" rIns="96469" bIns="48235" rtlCol="0">
            <a:spAutoFit/>
          </a:bodyPr>
          <a:lstStyle/>
          <a:p>
            <a:r>
              <a:rPr lang="en-US" sz="2400" b="1" dirty="0" smtClean="0">
                <a:solidFill>
                  <a:srgbClr val="0000FF"/>
                </a:solidFill>
                <a:latin typeface="Arial" pitchFamily="34" charset="0"/>
                <a:cs typeface="Arial" pitchFamily="34" charset="0"/>
              </a:rPr>
              <a:t>20% of the sixth grade students prefer chicken nuggets to pizza. There are 40 students who prefer chicken nuggets. How many students are in the whole sixth grade?</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20</a:t>
            </a:r>
            <a:r>
              <a:rPr lang="en-US" sz="2400" b="1" dirty="0">
                <a:solidFill>
                  <a:srgbClr val="0000FF"/>
                </a:solidFill>
                <a:latin typeface="Arial" pitchFamily="34" charset="0"/>
                <a:cs typeface="Arial" pitchFamily="34" charset="0"/>
              </a:rPr>
              <a:t>		</a:t>
            </a:r>
            <a:r>
              <a:rPr lang="en-US" sz="2400" b="1" u="sng" dirty="0">
                <a:solidFill>
                  <a:srgbClr val="0000FF"/>
                </a:solidFill>
                <a:latin typeface="Arial" pitchFamily="34" charset="0"/>
                <a:cs typeface="Arial" pitchFamily="34" charset="0"/>
              </a:rPr>
              <a:t>40</a:t>
            </a:r>
          </a:p>
          <a:p>
            <a:r>
              <a:rPr lang="en-US" sz="2400" b="1" dirty="0" smtClean="0">
                <a:solidFill>
                  <a:srgbClr val="0000FF"/>
                </a:solidFill>
                <a:latin typeface="Arial" pitchFamily="34" charset="0"/>
                <a:cs typeface="Arial" pitchFamily="34" charset="0"/>
              </a:rPr>
              <a:t>    100  </a:t>
            </a:r>
            <a:r>
              <a:rPr lang="en-US" sz="2400" b="1" dirty="0">
                <a:solidFill>
                  <a:srgbClr val="0000FF"/>
                </a:solidFill>
                <a:latin typeface="Arial" pitchFamily="34" charset="0"/>
                <a:cs typeface="Arial" pitchFamily="34" charset="0"/>
              </a:rPr>
              <a:t>	 ?</a:t>
            </a:r>
          </a:p>
        </p:txBody>
      </p:sp>
      <p:sp>
        <p:nvSpPr>
          <p:cNvPr id="3" name="TextBox 2"/>
          <p:cNvSpPr txBox="1"/>
          <p:nvPr/>
        </p:nvSpPr>
        <p:spPr>
          <a:xfrm>
            <a:off x="2089150" y="2707462"/>
            <a:ext cx="363536"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a:t>
            </a:r>
          </a:p>
        </p:txBody>
      </p:sp>
      <p:sp>
        <p:nvSpPr>
          <p:cNvPr id="4" name="TextBox 3"/>
          <p:cNvSpPr txBox="1"/>
          <p:nvPr/>
        </p:nvSpPr>
        <p:spPr>
          <a:xfrm>
            <a:off x="1327150" y="3499691"/>
            <a:ext cx="3124200" cy="836076"/>
          </a:xfrm>
          <a:prstGeom prst="rect">
            <a:avLst/>
          </a:prstGeom>
          <a:noFill/>
        </p:spPr>
        <p:txBody>
          <a:bodyPr vert="horz" wrap="square" lIns="96469" tIns="48235" rIns="96469" bIns="48235" rtlCol="0">
            <a:spAutoFit/>
          </a:bodyPr>
          <a:lstStyle/>
          <a:p>
            <a:r>
              <a:rPr lang="en-US" sz="2400" b="1" u="sng" dirty="0">
                <a:solidFill>
                  <a:srgbClr val="0000FF"/>
                </a:solidFill>
                <a:latin typeface="Arial" pitchFamily="34" charset="0"/>
                <a:cs typeface="Arial" pitchFamily="34" charset="0"/>
              </a:rPr>
              <a:t>20   x 2</a:t>
            </a:r>
            <a:r>
              <a:rPr lang="en-US" sz="2400" b="1" dirty="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40</a:t>
            </a:r>
            <a:endParaRPr lang="en-US" sz="2400" b="1" u="sng"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100 x 2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200</a:t>
            </a:r>
          </a:p>
        </p:txBody>
      </p:sp>
      <p:sp>
        <p:nvSpPr>
          <p:cNvPr id="5" name="TextBox 4"/>
          <p:cNvSpPr txBox="1"/>
          <p:nvPr/>
        </p:nvSpPr>
        <p:spPr>
          <a:xfrm>
            <a:off x="2698750" y="3681090"/>
            <a:ext cx="363536"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a:t>
            </a:r>
          </a:p>
        </p:txBody>
      </p:sp>
      <p:sp>
        <p:nvSpPr>
          <p:cNvPr id="6" name="TextBox 5"/>
          <p:cNvSpPr txBox="1"/>
          <p:nvPr/>
        </p:nvSpPr>
        <p:spPr>
          <a:xfrm>
            <a:off x="5518150" y="2640806"/>
            <a:ext cx="4552474" cy="194407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Create an equivalent ratio.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Make an equivalent fraction and solve</a:t>
            </a:r>
          </a:p>
          <a:p>
            <a:endParaRPr lang="en-US" sz="2400" b="1" dirty="0">
              <a:solidFill>
                <a:srgbClr val="0000FF"/>
              </a:solidFill>
              <a:latin typeface="Arial" pitchFamily="34" charset="0"/>
              <a:cs typeface="Arial" pitchFamily="34" charset="0"/>
            </a:endParaRPr>
          </a:p>
        </p:txBody>
      </p:sp>
      <p:sp>
        <p:nvSpPr>
          <p:cNvPr id="7" name="TextBox 6"/>
          <p:cNvSpPr txBox="1"/>
          <p:nvPr/>
        </p:nvSpPr>
        <p:spPr>
          <a:xfrm>
            <a:off x="2265442" y="4764862"/>
            <a:ext cx="6986508" cy="466744"/>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There are 200 students in the sixth grade.</a:t>
            </a:r>
          </a:p>
        </p:txBody>
      </p:sp>
    </p:spTree>
    <p:extLst>
      <p:ext uri="{BB962C8B-B14F-4D97-AF65-F5344CB8AC3E}">
        <p14:creationId xmlns:p14="http://schemas.microsoft.com/office/powerpoint/2010/main" xmlns="" val="260115198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24225" y="453501"/>
            <a:ext cx="6512962" cy="3975397"/>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75 is 25% of what number</a:t>
            </a:r>
            <a:r>
              <a:rPr lang="en-US" sz="2800" b="1" dirty="0" smtClean="0">
                <a:solidFill>
                  <a:srgbClr val="0000FF"/>
                </a:solidFill>
                <a:latin typeface="Arial" pitchFamily="34" charset="0"/>
                <a:cs typeface="Arial" pitchFamily="34" charset="0"/>
              </a:rPr>
              <a:t>?</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25</a:t>
            </a:r>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75</a:t>
            </a:r>
          </a:p>
          <a:p>
            <a:r>
              <a:rPr lang="en-US" sz="2800" b="1" dirty="0">
                <a:solidFill>
                  <a:srgbClr val="0000FF"/>
                </a:solidFill>
                <a:latin typeface="Arial" pitchFamily="34" charset="0"/>
                <a:cs typeface="Arial" pitchFamily="34" charset="0"/>
              </a:rPr>
              <a:t>100		 ?</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25   x 3</a:t>
            </a:r>
            <a:r>
              <a:rPr lang="en-US" sz="2800" b="1" dirty="0">
                <a:solidFill>
                  <a:srgbClr val="0000FF"/>
                </a:solidFill>
                <a:latin typeface="Arial" pitchFamily="34" charset="0"/>
                <a:cs typeface="Arial" pitchFamily="34" charset="0"/>
              </a:rPr>
              <a:t>	</a:t>
            </a:r>
            <a:r>
              <a:rPr lang="en-US" sz="2800" b="1" u="sng" dirty="0" smtClean="0">
                <a:solidFill>
                  <a:srgbClr val="0000FF"/>
                </a:solidFill>
                <a:latin typeface="Arial" pitchFamily="34" charset="0"/>
                <a:cs typeface="Arial" pitchFamily="34" charset="0"/>
              </a:rPr>
              <a:t>75</a:t>
            </a:r>
            <a:endParaRPr lang="en-US" sz="2800" b="1" u="sng" dirty="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100</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x 3</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300</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75 is 25% of 300.</a:t>
            </a:r>
          </a:p>
        </p:txBody>
      </p:sp>
      <p:sp>
        <p:nvSpPr>
          <p:cNvPr id="3" name="TextBox 2"/>
          <p:cNvSpPr txBox="1"/>
          <p:nvPr/>
        </p:nvSpPr>
        <p:spPr>
          <a:xfrm>
            <a:off x="2012950" y="2717006"/>
            <a:ext cx="427988"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a:t>
            </a:r>
          </a:p>
        </p:txBody>
      </p:sp>
      <p:sp>
        <p:nvSpPr>
          <p:cNvPr id="4" name="TextBox 3"/>
          <p:cNvSpPr txBox="1"/>
          <p:nvPr/>
        </p:nvSpPr>
        <p:spPr>
          <a:xfrm>
            <a:off x="1393333" y="1490075"/>
            <a:ext cx="427988" cy="528299"/>
          </a:xfrm>
          <a:prstGeom prst="rect">
            <a:avLst/>
          </a:prstGeom>
          <a:noFill/>
        </p:spPr>
        <p:txBody>
          <a:bodyPr vert="horz" lIns="96469" tIns="48235" rIns="96469" bIns="48235" rtlCol="0">
            <a:spAutoFit/>
          </a:bodyPr>
          <a:lstStyle/>
          <a:p>
            <a:r>
              <a:rPr lang="en-US" sz="2800" b="1">
                <a:solidFill>
                  <a:srgbClr val="0000FF"/>
                </a:solidFill>
                <a:latin typeface="Arial" pitchFamily="34" charset="0"/>
                <a:cs typeface="Arial" pitchFamily="34" charset="0"/>
              </a:rPr>
              <a:t>=</a:t>
            </a:r>
          </a:p>
        </p:txBody>
      </p:sp>
    </p:spTree>
    <p:extLst>
      <p:ext uri="{BB962C8B-B14F-4D97-AF65-F5344CB8AC3E}">
        <p14:creationId xmlns:p14="http://schemas.microsoft.com/office/powerpoint/2010/main" xmlns="" val="256136157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33" y="964406"/>
            <a:ext cx="8471243" cy="3975397"/>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Try these.</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48 is 96% of what number?			</a:t>
            </a:r>
            <a:r>
              <a:rPr lang="en-US" sz="2800" b="1" dirty="0" smtClean="0">
                <a:solidFill>
                  <a:srgbClr val="0000FF"/>
                </a:solidFill>
                <a:latin typeface="Arial" pitchFamily="34" charset="0"/>
                <a:cs typeface="Arial" pitchFamily="34" charset="0"/>
              </a:rPr>
              <a:t>50</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60 is 20% of what number?			300</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p:txBody>
      </p:sp>
      <p:sp>
        <p:nvSpPr>
          <p:cNvPr id="3" name="Freeform 2"/>
          <p:cNvSpPr/>
          <p:nvPr/>
        </p:nvSpPr>
        <p:spPr>
          <a:xfrm>
            <a:off x="7423150" y="1421606"/>
            <a:ext cx="1168193" cy="1048494"/>
          </a:xfrm>
          <a:custGeom>
            <a:avLst/>
            <a:gdLst/>
            <a:ahLst/>
            <a:cxnLst/>
            <a:rect l="0" t="0" r="0" b="0"/>
            <a:pathLst>
              <a:path w="1075437" h="1027685">
                <a:moveTo>
                  <a:pt x="537718" y="0"/>
                </a:moveTo>
                <a:lnTo>
                  <a:pt x="1075436" y="392557"/>
                </a:lnTo>
                <a:lnTo>
                  <a:pt x="870204" y="1027684"/>
                </a:lnTo>
                <a:lnTo>
                  <a:pt x="205232" y="1027684"/>
                </a:lnTo>
                <a:lnTo>
                  <a:pt x="0" y="392557"/>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
        <p:nvSpPr>
          <p:cNvPr id="4" name="Freeform 3"/>
          <p:cNvSpPr/>
          <p:nvPr/>
        </p:nvSpPr>
        <p:spPr>
          <a:xfrm>
            <a:off x="7423150" y="2582912"/>
            <a:ext cx="1168193" cy="1048494"/>
          </a:xfrm>
          <a:custGeom>
            <a:avLst/>
            <a:gdLst/>
            <a:ahLst/>
            <a:cxnLst/>
            <a:rect l="0" t="0" r="0" b="0"/>
            <a:pathLst>
              <a:path w="1075437" h="1027685">
                <a:moveTo>
                  <a:pt x="537718" y="0"/>
                </a:moveTo>
                <a:lnTo>
                  <a:pt x="1075436" y="392557"/>
                </a:lnTo>
                <a:lnTo>
                  <a:pt x="870204" y="1027684"/>
                </a:lnTo>
                <a:lnTo>
                  <a:pt x="205232" y="1027684"/>
                </a:lnTo>
                <a:lnTo>
                  <a:pt x="0" y="392557"/>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sz="2800">
              <a:latin typeface="Arial" pitchFamily="34" charset="0"/>
              <a:cs typeface="Arial" pitchFamily="34" charset="0"/>
            </a:endParaRPr>
          </a:p>
        </p:txBody>
      </p:sp>
    </p:spTree>
    <p:extLst>
      <p:ext uri="{BB962C8B-B14F-4D97-AF65-F5344CB8AC3E}">
        <p14:creationId xmlns:p14="http://schemas.microsoft.com/office/powerpoint/2010/main" xmlns="" val="2440971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 grpId="0" animBg="1"/>
      <p:bldP spid="4"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2395" y="969507"/>
            <a:ext cx="638985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91</a:t>
            </a:r>
          </a:p>
        </p:txBody>
      </p:sp>
      <p:sp>
        <p:nvSpPr>
          <p:cNvPr id="3" name="TextBox 2"/>
          <p:cNvSpPr txBox="1"/>
          <p:nvPr/>
        </p:nvSpPr>
        <p:spPr>
          <a:xfrm>
            <a:off x="1795298" y="969507"/>
            <a:ext cx="638985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Eight is 32% of what number?</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187887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3191" y="1013947"/>
            <a:ext cx="9349359" cy="2605791"/>
          </a:xfrm>
          <a:prstGeom prst="rect">
            <a:avLst/>
          </a:prstGeom>
          <a:noFill/>
        </p:spPr>
        <p:txBody>
          <a:bodyPr vert="horz" wrap="square" lIns="96469" tIns="48235" rIns="96469" bIns="48235" rtlCol="0">
            <a:spAutoFit/>
          </a:bodyPr>
          <a:lstStyle/>
          <a:p>
            <a:r>
              <a:rPr lang="en-US" sz="2400" b="1" dirty="0" smtClean="0">
                <a:solidFill>
                  <a:srgbClr val="0000FF"/>
                </a:solidFill>
                <a:latin typeface="Arial" pitchFamily="34" charset="0"/>
                <a:cs typeface="Arial" pitchFamily="34" charset="0"/>
              </a:rPr>
              <a:t>Mr. Hill said, "Mika compared the girls by looking at the difference and Chaska compared the girls using a ratio."</a:t>
            </a:r>
          </a:p>
          <a:p>
            <a:endParaRPr lang="en-US" sz="2400" b="1" dirty="0" smtClean="0">
              <a:solidFill>
                <a:srgbClr val="0000FF"/>
              </a:solidFill>
              <a:latin typeface="Arial" pitchFamily="34" charset="0"/>
              <a:cs typeface="Arial" pitchFamily="34" charset="0"/>
            </a:endParaRPr>
          </a:p>
          <a:p>
            <a:pPr marL="457200" indent="-457200">
              <a:buAutoNum type="alphaUcPeriod"/>
            </a:pPr>
            <a:r>
              <a:rPr lang="en-US" sz="2400" b="1" dirty="0" smtClean="0">
                <a:solidFill>
                  <a:srgbClr val="0000FF"/>
                </a:solidFill>
                <a:latin typeface="Arial" pitchFamily="34" charset="0"/>
                <a:cs typeface="Arial" pitchFamily="34" charset="0"/>
              </a:rPr>
              <a:t>Compare the number of boys who played soccer and jumped rope using the difference. Write your answer as a sentence as Mika did.</a:t>
            </a:r>
            <a:endParaRPr lang="en-US" b="1" dirty="0" smtClean="0">
              <a:solidFill>
                <a:srgbClr val="0000FF"/>
              </a:solidFill>
              <a:latin typeface="Arial - 24"/>
            </a:endParaRPr>
          </a:p>
          <a:p>
            <a:endParaRPr lang="en-US" b="1" dirty="0">
              <a:solidFill>
                <a:srgbClr val="0000FF"/>
              </a:solidFill>
              <a:latin typeface="Arial - 24"/>
            </a:endParaRPr>
          </a:p>
        </p:txBody>
      </p:sp>
      <p:grpSp>
        <p:nvGrpSpPr>
          <p:cNvPr id="6" name="Group 5"/>
          <p:cNvGrpSpPr/>
          <p:nvPr/>
        </p:nvGrpSpPr>
        <p:grpSpPr>
          <a:xfrm>
            <a:off x="6427664" y="3174206"/>
            <a:ext cx="3052886" cy="1569663"/>
            <a:chOff x="6312232" y="1536700"/>
            <a:chExt cx="2810482" cy="1538507"/>
          </a:xfrm>
        </p:grpSpPr>
        <p:sp>
          <p:nvSpPr>
            <p:cNvPr id="7" name="TextBox 6"/>
            <p:cNvSpPr txBox="1"/>
            <p:nvPr/>
          </p:nvSpPr>
          <p:spPr>
            <a:xfrm>
              <a:off x="6426200" y="1536700"/>
              <a:ext cx="2696514" cy="1538507"/>
            </a:xfrm>
            <a:prstGeom prst="rect">
              <a:avLst/>
            </a:prstGeom>
            <a:noFill/>
          </p:spPr>
          <p:txBody>
            <a:bodyPr vert="horz" rtlCol="0">
              <a:spAutoFit/>
            </a:bodyPr>
            <a:lstStyle/>
            <a:p>
              <a:r>
                <a:rPr lang="en-US" sz="2000" b="1" dirty="0">
                  <a:solidFill>
                    <a:srgbClr val="0000FF"/>
                  </a:solidFill>
                  <a:latin typeface="Arial" pitchFamily="34" charset="0"/>
                  <a:cs typeface="Arial" pitchFamily="34" charset="0"/>
                </a:rPr>
                <a:t>6 boys played soccer</a:t>
              </a:r>
            </a:p>
            <a:p>
              <a:r>
                <a:rPr lang="en-US" sz="2000" b="1" dirty="0">
                  <a:solidFill>
                    <a:srgbClr val="0000FF"/>
                  </a:solidFill>
                  <a:latin typeface="Arial" pitchFamily="34" charset="0"/>
                  <a:cs typeface="Arial" pitchFamily="34" charset="0"/>
                </a:rPr>
                <a:t>4 girls played soccer</a:t>
              </a:r>
            </a:p>
            <a:p>
              <a:r>
                <a:rPr lang="en-US" sz="2000" b="1" dirty="0">
                  <a:solidFill>
                    <a:srgbClr val="0000FF"/>
                  </a:solidFill>
                  <a:latin typeface="Arial" pitchFamily="34" charset="0"/>
                  <a:cs typeface="Arial" pitchFamily="34" charset="0"/>
                </a:rPr>
                <a:t>2 boys jumped rope</a:t>
              </a:r>
            </a:p>
            <a:p>
              <a:r>
                <a:rPr lang="en-US" sz="2000" b="1" dirty="0">
                  <a:solidFill>
                    <a:srgbClr val="0000FF"/>
                  </a:solidFill>
                  <a:latin typeface="Arial" pitchFamily="34" charset="0"/>
                  <a:cs typeface="Arial" pitchFamily="34" charset="0"/>
                </a:rPr>
                <a:t>8 girls jumped rope</a:t>
              </a:r>
            </a:p>
            <a:p>
              <a:endParaRPr lang="en-US" sz="1600" b="1" dirty="0">
                <a:solidFill>
                  <a:srgbClr val="0000FF"/>
                </a:solidFill>
                <a:latin typeface="Arial - 20"/>
              </a:endParaRPr>
            </a:p>
          </p:txBody>
        </p:sp>
        <p:sp>
          <p:nvSpPr>
            <p:cNvPr id="8" name="Freeform 7"/>
            <p:cNvSpPr/>
            <p:nvPr/>
          </p:nvSpPr>
          <p:spPr>
            <a:xfrm>
              <a:off x="6312232" y="1593835"/>
              <a:ext cx="2798446" cy="1235965"/>
            </a:xfrm>
            <a:custGeom>
              <a:avLst/>
              <a:gdLst/>
              <a:ahLst/>
              <a:cxnLst/>
              <a:rect l="0" t="0" r="0" b="0"/>
              <a:pathLst>
                <a:path w="2798446" h="1235965">
                  <a:moveTo>
                    <a:pt x="0" y="0"/>
                  </a:moveTo>
                  <a:lnTo>
                    <a:pt x="2798445" y="0"/>
                  </a:lnTo>
                  <a:lnTo>
                    <a:pt x="2798445" y="1235964"/>
                  </a:lnTo>
                  <a:lnTo>
                    <a:pt x="0" y="123596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50339580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6565" y="969507"/>
            <a:ext cx="669048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92</a:t>
            </a:r>
          </a:p>
        </p:txBody>
      </p:sp>
      <p:sp>
        <p:nvSpPr>
          <p:cNvPr id="3" name="TextBox 2"/>
          <p:cNvSpPr txBox="1"/>
          <p:nvPr/>
        </p:nvSpPr>
        <p:spPr>
          <a:xfrm>
            <a:off x="1799469" y="969507"/>
            <a:ext cx="669048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Fifteen is 75% of what number?</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418405590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6025" y="969507"/>
            <a:ext cx="8042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93</a:t>
            </a:r>
          </a:p>
        </p:txBody>
      </p:sp>
      <p:sp>
        <p:nvSpPr>
          <p:cNvPr id="3" name="TextBox 2"/>
          <p:cNvSpPr txBox="1"/>
          <p:nvPr/>
        </p:nvSpPr>
        <p:spPr>
          <a:xfrm>
            <a:off x="1818929" y="969507"/>
            <a:ext cx="8042621"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One hundred </a:t>
            </a:r>
            <a:r>
              <a:rPr lang="en-US" sz="2800" b="1" dirty="0" smtClean="0">
                <a:solidFill>
                  <a:srgbClr val="000000"/>
                </a:solidFill>
                <a:latin typeface="Arial" pitchFamily="34" charset="0"/>
                <a:cs typeface="Arial" pitchFamily="34" charset="0"/>
              </a:rPr>
              <a:t> is </a:t>
            </a:r>
            <a:r>
              <a:rPr lang="en-US" sz="2800" b="1" dirty="0">
                <a:solidFill>
                  <a:srgbClr val="000000"/>
                </a:solidFill>
                <a:latin typeface="Arial" pitchFamily="34" charset="0"/>
                <a:cs typeface="Arial" pitchFamily="34" charset="0"/>
              </a:rPr>
              <a:t>200% of what number?</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221868283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2373" y="995819"/>
            <a:ext cx="882903"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94</a:t>
            </a:r>
          </a:p>
        </p:txBody>
      </p:sp>
      <p:sp>
        <p:nvSpPr>
          <p:cNvPr id="3" name="TextBox 2"/>
          <p:cNvSpPr txBox="1"/>
          <p:nvPr/>
        </p:nvSpPr>
        <p:spPr>
          <a:xfrm>
            <a:off x="1827676" y="995820"/>
            <a:ext cx="8872074"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Elena gave 20% tip on her meal. She tipped $5. How much was her meal?</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314685647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3531617" y="194358"/>
            <a:ext cx="3863615" cy="1569660"/>
            <a:chOff x="3251200" y="190500"/>
            <a:chExt cx="3556838" cy="1538507"/>
          </a:xfrm>
        </p:grpSpPr>
        <p:pic>
          <p:nvPicPr>
            <p:cNvPr id="2" name="Picture 1">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251200" y="266700"/>
              <a:ext cx="2837307" cy="1152271"/>
            </a:xfrm>
            <a:prstGeom prst="rect">
              <a:avLst/>
            </a:prstGeom>
            <a:solidFill>
              <a:scrgbClr r="0" g="0" b="0">
                <a:alpha val="0"/>
              </a:scrgbClr>
            </a:solidFill>
          </p:spPr>
        </p:pic>
        <p:sp>
          <p:nvSpPr>
            <p:cNvPr id="3" name="TextBox 2">
              <a:hlinkClick r:id="rId2"/>
            </p:cNvPr>
            <p:cNvSpPr txBox="1"/>
            <p:nvPr/>
          </p:nvSpPr>
          <p:spPr>
            <a:xfrm>
              <a:off x="3454400" y="190500"/>
              <a:ext cx="3353638" cy="1538507"/>
            </a:xfrm>
            <a:prstGeom prst="rect">
              <a:avLst/>
            </a:prstGeom>
            <a:noFill/>
          </p:spPr>
          <p:txBody>
            <a:bodyPr vert="horz" rtlCol="0">
              <a:spAutoFit/>
            </a:bodyPr>
            <a:lstStyle/>
            <a:p>
              <a:r>
                <a:rPr lang="en-US" sz="1600" b="1" dirty="0">
                  <a:solidFill>
                    <a:srgbClr val="0000FF"/>
                  </a:solidFill>
                  <a:latin typeface="Arial - 18"/>
                </a:rPr>
                <a:t>Problem is from:</a:t>
              </a:r>
            </a:p>
            <a:p>
              <a:endParaRPr lang="en-US" sz="1600" b="1" dirty="0">
                <a:solidFill>
                  <a:srgbClr val="0000FF"/>
                </a:solidFill>
                <a:latin typeface="Arial - 18"/>
              </a:endParaRPr>
            </a:p>
            <a:p>
              <a:endParaRPr lang="en-US" sz="1600" b="1" dirty="0">
                <a:solidFill>
                  <a:srgbClr val="0000FF"/>
                </a:solidFill>
                <a:latin typeface="Arial - 18"/>
              </a:endParaRPr>
            </a:p>
            <a:p>
              <a:endParaRPr lang="en-US" sz="1600" b="1" dirty="0">
                <a:solidFill>
                  <a:srgbClr val="0000FF"/>
                </a:solidFill>
                <a:latin typeface="Arial - 18"/>
              </a:endParaRPr>
            </a:p>
            <a:p>
              <a:r>
                <a:rPr lang="en-US" sz="1600" b="1" dirty="0">
                  <a:solidFill>
                    <a:srgbClr val="0000FF"/>
                  </a:solidFill>
                  <a:latin typeface="Arial - 18"/>
                </a:rPr>
                <a:t>Click for link for commentary </a:t>
              </a:r>
            </a:p>
            <a:p>
              <a:r>
                <a:rPr lang="en-US" sz="1600" b="1" dirty="0">
                  <a:solidFill>
                    <a:srgbClr val="0000FF"/>
                  </a:solidFill>
                  <a:latin typeface="Arial - 18"/>
                </a:rPr>
                <a:t>and solution.</a:t>
              </a:r>
            </a:p>
          </p:txBody>
        </p:sp>
      </p:grpSp>
      <p:pic>
        <p:nvPicPr>
          <p:cNvPr id="5" name="Picture 4"/>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048448" y="2112018"/>
            <a:ext cx="8519472" cy="556251"/>
          </a:xfrm>
          <a:prstGeom prst="rect">
            <a:avLst/>
          </a:prstGeom>
          <a:solidFill>
            <a:scrgbClr r="0" g="0" b="0">
              <a:alpha val="0"/>
            </a:scrgbClr>
          </a:solidFill>
        </p:spPr>
      </p:pic>
      <p:pic>
        <p:nvPicPr>
          <p:cNvPr id="6" name="Picture 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2455578" y="3174504"/>
            <a:ext cx="6811742" cy="5460147"/>
          </a:xfrm>
          <a:prstGeom prst="rect">
            <a:avLst/>
          </a:prstGeom>
          <a:solidFill>
            <a:scrgbClr r="0" g="0" b="0">
              <a:alpha val="0"/>
            </a:scrgbClr>
          </a:solidFill>
        </p:spPr>
      </p:pic>
      <p:sp>
        <p:nvSpPr>
          <p:cNvPr id="7" name="TextBox 6"/>
          <p:cNvSpPr txBox="1"/>
          <p:nvPr/>
        </p:nvSpPr>
        <p:spPr>
          <a:xfrm>
            <a:off x="524225" y="336887"/>
            <a:ext cx="1156108" cy="589855"/>
          </a:xfrm>
          <a:prstGeom prst="rect">
            <a:avLst/>
          </a:prstGeom>
          <a:noFill/>
        </p:spPr>
        <p:txBody>
          <a:bodyPr vert="horz" lIns="96469" tIns="48235" rIns="96469" bIns="48235" rtlCol="0">
            <a:spAutoFit/>
          </a:bodyPr>
          <a:lstStyle/>
          <a:p>
            <a:r>
              <a:rPr lang="en-US" sz="1600" b="1" dirty="0">
                <a:solidFill>
                  <a:srgbClr val="0000FF"/>
                </a:solidFill>
                <a:latin typeface="Arial" pitchFamily="34" charset="0"/>
                <a:cs typeface="Arial" pitchFamily="34" charset="0"/>
              </a:rPr>
              <a:t>6.RP</a:t>
            </a:r>
          </a:p>
          <a:p>
            <a:r>
              <a:rPr lang="en-US" sz="1600" b="1" dirty="0">
                <a:solidFill>
                  <a:srgbClr val="0000FF"/>
                </a:solidFill>
                <a:latin typeface="Arial" pitchFamily="34" charset="0"/>
                <a:cs typeface="Arial" pitchFamily="34" charset="0"/>
              </a:rPr>
              <a:t>Shirt Sale</a:t>
            </a:r>
          </a:p>
        </p:txBody>
      </p:sp>
    </p:spTree>
    <p:extLst>
      <p:ext uri="{BB962C8B-B14F-4D97-AF65-F5344CB8AC3E}">
        <p14:creationId xmlns:p14="http://schemas.microsoft.com/office/powerpoint/2010/main" xmlns="" val="66301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4298" y="1042797"/>
            <a:ext cx="9987852" cy="1790183"/>
          </a:xfrm>
          <a:prstGeom prst="rect">
            <a:avLst/>
          </a:prstGeom>
          <a:noFill/>
        </p:spPr>
        <p:txBody>
          <a:bodyPr vert="horz" lIns="96469" tIns="48235" rIns="96469" bIns="48235" rtlCol="0">
            <a:spAutoFit/>
          </a:bodyPr>
          <a:lstStyle/>
          <a:p>
            <a:pPr marL="457200" indent="-457200">
              <a:buAutoNum type="alphaUcPeriod" startAt="2"/>
            </a:pPr>
            <a:r>
              <a:rPr lang="en-US" sz="2400" b="1" dirty="0" smtClean="0">
                <a:solidFill>
                  <a:srgbClr val="0000FF"/>
                </a:solidFill>
                <a:latin typeface="Arial" pitchFamily="34" charset="0"/>
                <a:cs typeface="Arial" pitchFamily="34" charset="0"/>
              </a:rPr>
              <a:t>Compare the number of boys who played soccer and jumped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rope using a ratio. Write your answer as a sentence as Chaska</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did.</a:t>
            </a:r>
          </a:p>
          <a:p>
            <a:endParaRPr lang="en-US" b="1" dirty="0" smtClean="0">
              <a:solidFill>
                <a:srgbClr val="0000FF"/>
              </a:solidFill>
              <a:latin typeface="Arial - 24"/>
            </a:endParaRPr>
          </a:p>
          <a:p>
            <a:endParaRPr lang="en-US" b="1" dirty="0">
              <a:solidFill>
                <a:srgbClr val="0000FF"/>
              </a:solidFill>
              <a:latin typeface="Arial - 24"/>
            </a:endParaRPr>
          </a:p>
        </p:txBody>
      </p:sp>
      <p:grpSp>
        <p:nvGrpSpPr>
          <p:cNvPr id="5" name="Group 4"/>
          <p:cNvGrpSpPr/>
          <p:nvPr/>
        </p:nvGrpSpPr>
        <p:grpSpPr>
          <a:xfrm>
            <a:off x="6427664" y="2259806"/>
            <a:ext cx="3052886" cy="1569663"/>
            <a:chOff x="6312232" y="1536700"/>
            <a:chExt cx="2810482" cy="1538507"/>
          </a:xfrm>
        </p:grpSpPr>
        <p:sp>
          <p:nvSpPr>
            <p:cNvPr id="3" name="TextBox 2"/>
            <p:cNvSpPr txBox="1"/>
            <p:nvPr/>
          </p:nvSpPr>
          <p:spPr>
            <a:xfrm>
              <a:off x="6426200" y="1536700"/>
              <a:ext cx="2696514" cy="1538507"/>
            </a:xfrm>
            <a:prstGeom prst="rect">
              <a:avLst/>
            </a:prstGeom>
            <a:noFill/>
          </p:spPr>
          <p:txBody>
            <a:bodyPr vert="horz" rtlCol="0">
              <a:spAutoFit/>
            </a:bodyPr>
            <a:lstStyle/>
            <a:p>
              <a:r>
                <a:rPr lang="en-US" sz="2000" b="1" dirty="0">
                  <a:solidFill>
                    <a:srgbClr val="0000FF"/>
                  </a:solidFill>
                  <a:latin typeface="Arial" pitchFamily="34" charset="0"/>
                  <a:cs typeface="Arial" pitchFamily="34" charset="0"/>
                </a:rPr>
                <a:t>6 boys played soccer</a:t>
              </a:r>
            </a:p>
            <a:p>
              <a:r>
                <a:rPr lang="en-US" sz="2000" b="1" dirty="0">
                  <a:solidFill>
                    <a:srgbClr val="0000FF"/>
                  </a:solidFill>
                  <a:latin typeface="Arial" pitchFamily="34" charset="0"/>
                  <a:cs typeface="Arial" pitchFamily="34" charset="0"/>
                </a:rPr>
                <a:t>4 girls played soccer</a:t>
              </a:r>
            </a:p>
            <a:p>
              <a:r>
                <a:rPr lang="en-US" sz="2000" b="1" dirty="0">
                  <a:solidFill>
                    <a:srgbClr val="0000FF"/>
                  </a:solidFill>
                  <a:latin typeface="Arial" pitchFamily="34" charset="0"/>
                  <a:cs typeface="Arial" pitchFamily="34" charset="0"/>
                </a:rPr>
                <a:t>2 boys jumped rope</a:t>
              </a:r>
            </a:p>
            <a:p>
              <a:r>
                <a:rPr lang="en-US" sz="2000" b="1" dirty="0">
                  <a:solidFill>
                    <a:srgbClr val="0000FF"/>
                  </a:solidFill>
                  <a:latin typeface="Arial" pitchFamily="34" charset="0"/>
                  <a:cs typeface="Arial" pitchFamily="34" charset="0"/>
                </a:rPr>
                <a:t>8 girls jumped rope</a:t>
              </a:r>
            </a:p>
            <a:p>
              <a:endParaRPr lang="en-US" sz="1600" b="1" dirty="0">
                <a:solidFill>
                  <a:srgbClr val="0000FF"/>
                </a:solidFill>
                <a:latin typeface="Arial - 20"/>
              </a:endParaRPr>
            </a:p>
          </p:txBody>
        </p:sp>
        <p:sp>
          <p:nvSpPr>
            <p:cNvPr id="4" name="Freeform 3"/>
            <p:cNvSpPr/>
            <p:nvPr/>
          </p:nvSpPr>
          <p:spPr>
            <a:xfrm>
              <a:off x="6312232" y="1593835"/>
              <a:ext cx="2798446" cy="1235965"/>
            </a:xfrm>
            <a:custGeom>
              <a:avLst/>
              <a:gdLst/>
              <a:ahLst/>
              <a:cxnLst/>
              <a:rect l="0" t="0" r="0" b="0"/>
              <a:pathLst>
                <a:path w="2798446" h="1235965">
                  <a:moveTo>
                    <a:pt x="0" y="0"/>
                  </a:moveTo>
                  <a:lnTo>
                    <a:pt x="2798445" y="0"/>
                  </a:lnTo>
                  <a:lnTo>
                    <a:pt x="2798445" y="1235964"/>
                  </a:lnTo>
                  <a:lnTo>
                    <a:pt x="0" y="123596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20861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20923" y="738700"/>
            <a:ext cx="8166862" cy="3790731"/>
          </a:xfrm>
          <a:prstGeom prst="rect">
            <a:avLst/>
          </a:prstGeom>
          <a:noFill/>
        </p:spPr>
        <p:txBody>
          <a:bodyPr vert="horz" lIns="96469" tIns="48235" rIns="96469" bIns="48235" rtlCol="0">
            <a:spAutoFit/>
          </a:bodyPr>
          <a:lstStyle/>
          <a:p>
            <a:pPr algn="ctr"/>
            <a:r>
              <a:rPr lang="en-US" sz="4800" b="1" dirty="0">
                <a:solidFill>
                  <a:srgbClr val="0000FF"/>
                </a:solidFill>
                <a:latin typeface="Arial" pitchFamily="34" charset="0"/>
                <a:cs typeface="Arial" pitchFamily="34" charset="0"/>
              </a:rPr>
              <a:t>6th Grade Math</a:t>
            </a:r>
          </a:p>
          <a:p>
            <a:pPr algn="ctr"/>
            <a:endParaRPr lang="en-US" sz="4800" b="1" dirty="0">
              <a:solidFill>
                <a:srgbClr val="0000FF"/>
              </a:solidFill>
              <a:latin typeface="Arial" pitchFamily="34" charset="0"/>
              <a:cs typeface="Arial" pitchFamily="34" charset="0"/>
            </a:endParaRPr>
          </a:p>
          <a:p>
            <a:pPr algn="ctr"/>
            <a:r>
              <a:rPr lang="en-US" sz="4800" b="1" dirty="0">
                <a:solidFill>
                  <a:srgbClr val="0000FF"/>
                </a:solidFill>
                <a:latin typeface="Arial" pitchFamily="34" charset="0"/>
                <a:cs typeface="Arial" pitchFamily="34" charset="0"/>
              </a:rPr>
              <a:t>Ratios</a:t>
            </a:r>
          </a:p>
          <a:p>
            <a:pPr algn="ctr"/>
            <a:r>
              <a:rPr lang="en-US" sz="4800" b="1" dirty="0">
                <a:solidFill>
                  <a:srgbClr val="0000FF"/>
                </a:solidFill>
                <a:latin typeface="Arial" pitchFamily="34" charset="0"/>
                <a:cs typeface="Arial" pitchFamily="34" charset="0"/>
              </a:rPr>
              <a:t>Proportions &amp;</a:t>
            </a:r>
          </a:p>
          <a:p>
            <a:pPr algn="ctr"/>
            <a:r>
              <a:rPr lang="en-US" sz="4800" b="1" dirty="0" err="1">
                <a:solidFill>
                  <a:srgbClr val="0000FF"/>
                </a:solidFill>
                <a:latin typeface="Arial" pitchFamily="34" charset="0"/>
                <a:cs typeface="Arial" pitchFamily="34" charset="0"/>
              </a:rPr>
              <a:t>Percents</a:t>
            </a:r>
            <a:endParaRPr lang="en-US" sz="4800" b="1" dirty="0">
              <a:solidFill>
                <a:srgbClr val="0000FF"/>
              </a:solidFill>
              <a:latin typeface="Arial" pitchFamily="34" charset="0"/>
              <a:cs typeface="Arial" pitchFamily="34" charset="0"/>
            </a:endParaRPr>
          </a:p>
        </p:txBody>
      </p:sp>
      <p:sp>
        <p:nvSpPr>
          <p:cNvPr id="3" name="TextBox 2">
            <a:hlinkClick r:id="rId2"/>
          </p:cNvPr>
          <p:cNvSpPr txBox="1"/>
          <p:nvPr/>
        </p:nvSpPr>
        <p:spPr>
          <a:xfrm>
            <a:off x="3917950" y="5908606"/>
            <a:ext cx="3200527" cy="389800"/>
          </a:xfrm>
          <a:prstGeom prst="rect">
            <a:avLst/>
          </a:prstGeom>
          <a:noFill/>
        </p:spPr>
        <p:txBody>
          <a:bodyPr vert="horz" lIns="96469" tIns="48235" rIns="96469" bIns="48235" rtlCol="0">
            <a:spAutoFit/>
          </a:bodyPr>
          <a:lstStyle/>
          <a:p>
            <a:pPr algn="ctr"/>
            <a:r>
              <a:rPr lang="en-US" b="1" dirty="0" smtClean="0">
                <a:solidFill>
                  <a:srgbClr val="0000FF"/>
                </a:solidFill>
                <a:latin typeface="Arial - 24"/>
              </a:rPr>
              <a:t>www.njctl.org</a:t>
            </a:r>
            <a:endParaRPr lang="en-US" b="1" dirty="0">
              <a:solidFill>
                <a:srgbClr val="0000FF"/>
              </a:solidFill>
              <a:latin typeface="Arial - 24"/>
            </a:endParaRP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2728" y="400526"/>
            <a:ext cx="2016022" cy="2926080"/>
          </a:xfrm>
          <a:prstGeom prst="rect">
            <a:avLst/>
          </a:prstGeom>
          <a:solidFill>
            <a:scrgbClr r="0" g="0" b="0">
              <a:alpha val="0"/>
            </a:scrgbClr>
          </a:solidFill>
        </p:spPr>
      </p:pic>
      <p:sp>
        <p:nvSpPr>
          <p:cNvPr id="5" name="TextBox 4"/>
          <p:cNvSpPr txBox="1"/>
          <p:nvPr/>
        </p:nvSpPr>
        <p:spPr>
          <a:xfrm>
            <a:off x="4489450" y="5079206"/>
            <a:ext cx="2057994" cy="374411"/>
          </a:xfrm>
          <a:prstGeom prst="rect">
            <a:avLst/>
          </a:prstGeom>
          <a:noFill/>
        </p:spPr>
        <p:txBody>
          <a:bodyPr vert="horz" lIns="96469" tIns="48235" rIns="96469" bIns="48235" rtlCol="0">
            <a:spAutoFit/>
          </a:bodyPr>
          <a:lstStyle/>
          <a:p>
            <a:pPr algn="ctr"/>
            <a:r>
              <a:rPr lang="en-US" sz="1800" b="1" dirty="0" smtClean="0">
                <a:solidFill>
                  <a:srgbClr val="0000FF"/>
                </a:solidFill>
                <a:latin typeface="Arial - 23"/>
              </a:rPr>
              <a:t>2013-07-09</a:t>
            </a:r>
            <a:endParaRPr lang="en-US" sz="1800" b="1" dirty="0">
              <a:solidFill>
                <a:srgbClr val="0000FF"/>
              </a:solidFill>
              <a:latin typeface="Arial - 23"/>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1350" y="374612"/>
            <a:ext cx="2016022" cy="2926080"/>
          </a:xfrm>
          <a:prstGeom prst="rect">
            <a:avLst/>
          </a:prstGeom>
          <a:solidFill>
            <a:scrgbClr r="0" g="0" b="0">
              <a:alpha val="0"/>
            </a:scrgbClr>
          </a:solidFill>
        </p:spPr>
      </p:pic>
    </p:spTree>
    <p:extLst>
      <p:ext uri="{BB962C8B-B14F-4D97-AF65-F5344CB8AC3E}">
        <p14:creationId xmlns:p14="http://schemas.microsoft.com/office/powerpoint/2010/main" xmlns="" val="4041157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1" y="1054398"/>
            <a:ext cx="9525000" cy="1205408"/>
          </a:xfrm>
          <a:prstGeom prst="rect">
            <a:avLst/>
          </a:prstGeom>
          <a:noFill/>
        </p:spPr>
        <p:txBody>
          <a:bodyPr vert="horz" wrap="square" lIns="96469" tIns="48235" rIns="96469" bIns="48235" rtlCol="0">
            <a:spAutoFit/>
          </a:bodyPr>
          <a:lstStyle/>
          <a:p>
            <a:pPr marL="457200" indent="-457200">
              <a:buAutoNum type="alphaUcPeriod" startAt="3"/>
            </a:pPr>
            <a:r>
              <a:rPr lang="en-US" sz="2400" b="1" dirty="0" smtClean="0">
                <a:solidFill>
                  <a:srgbClr val="0000FF"/>
                </a:solidFill>
                <a:latin typeface="Arial" pitchFamily="34" charset="0"/>
                <a:cs typeface="Arial" pitchFamily="34" charset="0"/>
              </a:rPr>
              <a:t>Compare the number of girls who played soccer to the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number of boys who played soccer using a ratio. Write your</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answer as a sentence as Chaska did.</a:t>
            </a:r>
            <a:endParaRPr lang="en-US" sz="2400" b="1" dirty="0">
              <a:solidFill>
                <a:srgbClr val="0000FF"/>
              </a:solidFill>
              <a:latin typeface="Arial" pitchFamily="34" charset="0"/>
              <a:cs typeface="Arial" pitchFamily="34" charset="0"/>
            </a:endParaRPr>
          </a:p>
        </p:txBody>
      </p:sp>
      <p:grpSp>
        <p:nvGrpSpPr>
          <p:cNvPr id="6" name="Group 5"/>
          <p:cNvGrpSpPr/>
          <p:nvPr/>
        </p:nvGrpSpPr>
        <p:grpSpPr>
          <a:xfrm>
            <a:off x="6427664" y="2282100"/>
            <a:ext cx="3052886" cy="1569663"/>
            <a:chOff x="6312232" y="1536700"/>
            <a:chExt cx="2810482" cy="1538507"/>
          </a:xfrm>
        </p:grpSpPr>
        <p:sp>
          <p:nvSpPr>
            <p:cNvPr id="7" name="TextBox 6"/>
            <p:cNvSpPr txBox="1"/>
            <p:nvPr/>
          </p:nvSpPr>
          <p:spPr>
            <a:xfrm>
              <a:off x="6426200" y="1536700"/>
              <a:ext cx="2696514" cy="1538507"/>
            </a:xfrm>
            <a:prstGeom prst="rect">
              <a:avLst/>
            </a:prstGeom>
            <a:noFill/>
          </p:spPr>
          <p:txBody>
            <a:bodyPr vert="horz" rtlCol="0">
              <a:spAutoFit/>
            </a:bodyPr>
            <a:lstStyle/>
            <a:p>
              <a:r>
                <a:rPr lang="en-US" sz="2000" b="1" dirty="0">
                  <a:solidFill>
                    <a:srgbClr val="0000FF"/>
                  </a:solidFill>
                  <a:latin typeface="Arial" pitchFamily="34" charset="0"/>
                  <a:cs typeface="Arial" pitchFamily="34" charset="0"/>
                </a:rPr>
                <a:t>6 boys played soccer</a:t>
              </a:r>
            </a:p>
            <a:p>
              <a:r>
                <a:rPr lang="en-US" sz="2000" b="1" dirty="0">
                  <a:solidFill>
                    <a:srgbClr val="0000FF"/>
                  </a:solidFill>
                  <a:latin typeface="Arial" pitchFamily="34" charset="0"/>
                  <a:cs typeface="Arial" pitchFamily="34" charset="0"/>
                </a:rPr>
                <a:t>4 girls played soccer</a:t>
              </a:r>
            </a:p>
            <a:p>
              <a:r>
                <a:rPr lang="en-US" sz="2000" b="1" dirty="0">
                  <a:solidFill>
                    <a:srgbClr val="0000FF"/>
                  </a:solidFill>
                  <a:latin typeface="Arial" pitchFamily="34" charset="0"/>
                  <a:cs typeface="Arial" pitchFamily="34" charset="0"/>
                </a:rPr>
                <a:t>2 boys jumped rope</a:t>
              </a:r>
            </a:p>
            <a:p>
              <a:r>
                <a:rPr lang="en-US" sz="2000" b="1" dirty="0">
                  <a:solidFill>
                    <a:srgbClr val="0000FF"/>
                  </a:solidFill>
                  <a:latin typeface="Arial" pitchFamily="34" charset="0"/>
                  <a:cs typeface="Arial" pitchFamily="34" charset="0"/>
                </a:rPr>
                <a:t>8 girls jumped rope</a:t>
              </a:r>
            </a:p>
            <a:p>
              <a:endParaRPr lang="en-US" sz="1600" b="1" dirty="0">
                <a:solidFill>
                  <a:srgbClr val="0000FF"/>
                </a:solidFill>
                <a:latin typeface="Arial - 20"/>
              </a:endParaRPr>
            </a:p>
          </p:txBody>
        </p:sp>
        <p:sp>
          <p:nvSpPr>
            <p:cNvPr id="8" name="Freeform 7"/>
            <p:cNvSpPr/>
            <p:nvPr/>
          </p:nvSpPr>
          <p:spPr>
            <a:xfrm>
              <a:off x="6312232" y="1593835"/>
              <a:ext cx="2798446" cy="1235965"/>
            </a:xfrm>
            <a:custGeom>
              <a:avLst/>
              <a:gdLst/>
              <a:ahLst/>
              <a:cxnLst/>
              <a:rect l="0" t="0" r="0" b="0"/>
              <a:pathLst>
                <a:path w="2798446" h="1235965">
                  <a:moveTo>
                    <a:pt x="0" y="0"/>
                  </a:moveTo>
                  <a:lnTo>
                    <a:pt x="2798445" y="0"/>
                  </a:lnTo>
                  <a:lnTo>
                    <a:pt x="2798445" y="1235964"/>
                  </a:lnTo>
                  <a:lnTo>
                    <a:pt x="0" y="123596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993531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9679" y="996945"/>
            <a:ext cx="105128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6</a:t>
            </a:r>
            <a:endParaRPr lang="en-US" sz="2800" b="1">
              <a:solidFill>
                <a:srgbClr val="000000"/>
              </a:solidFill>
              <a:latin typeface="Arial" pitchFamily="34" charset="0"/>
              <a:cs typeface="Arial" pitchFamily="34" charset="0"/>
            </a:endParaRPr>
          </a:p>
        </p:txBody>
      </p:sp>
      <p:sp>
        <p:nvSpPr>
          <p:cNvPr id="3" name="TextBox 2"/>
          <p:cNvSpPr txBox="1"/>
          <p:nvPr/>
        </p:nvSpPr>
        <p:spPr>
          <a:xfrm>
            <a:off x="1742582" y="996946"/>
            <a:ext cx="8042768"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Which ratio matches this sentence?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There are 7 girls for every 5 boys on the bus.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21551" y="2699077"/>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4455" y="2699077"/>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 : 12</a:t>
            </a:r>
            <a:endParaRPr lang="en-US" sz="2800" b="1">
              <a:solidFill>
                <a:srgbClr val="000000"/>
              </a:solidFill>
              <a:latin typeface="Arial" pitchFamily="34" charset="0"/>
              <a:cs typeface="Arial" pitchFamily="34" charset="0"/>
            </a:endParaRPr>
          </a:p>
        </p:txBody>
      </p:sp>
      <p:sp>
        <p:nvSpPr>
          <p:cNvPr id="6" name="TextBox 5"/>
          <p:cNvSpPr txBox="1"/>
          <p:nvPr/>
        </p:nvSpPr>
        <p:spPr>
          <a:xfrm>
            <a:off x="2421551" y="338573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4455" y="3385734"/>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7 : 5</a:t>
            </a:r>
            <a:endParaRPr lang="en-US" sz="2800" b="1">
              <a:solidFill>
                <a:srgbClr val="000000"/>
              </a:solidFill>
              <a:latin typeface="Arial" pitchFamily="34" charset="0"/>
              <a:cs typeface="Arial" pitchFamily="34" charset="0"/>
            </a:endParaRPr>
          </a:p>
        </p:txBody>
      </p:sp>
      <p:sp>
        <p:nvSpPr>
          <p:cNvPr id="8" name="TextBox 7"/>
          <p:cNvSpPr txBox="1"/>
          <p:nvPr/>
        </p:nvSpPr>
        <p:spPr>
          <a:xfrm>
            <a:off x="2421551" y="4080864"/>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4455" y="4080864"/>
            <a:ext cx="190889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12 : 5</a:t>
            </a:r>
            <a:endParaRPr lang="en-US" sz="2800" b="1">
              <a:solidFill>
                <a:srgbClr val="000000"/>
              </a:solidFill>
              <a:latin typeface="Arial" pitchFamily="34" charset="0"/>
              <a:cs typeface="Arial" pitchFamily="34" charset="0"/>
            </a:endParaRPr>
          </a:p>
        </p:txBody>
      </p:sp>
      <p:sp>
        <p:nvSpPr>
          <p:cNvPr id="10" name="TextBox 9"/>
          <p:cNvSpPr txBox="1"/>
          <p:nvPr/>
        </p:nvSpPr>
        <p:spPr>
          <a:xfrm>
            <a:off x="2421551" y="4779507"/>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4455" y="4779507"/>
            <a:ext cx="172475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 : 7</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29571"/>
            <a:ext cx="3752342" cy="64786"/>
          </a:xfrm>
          <a:prstGeom prst="rect">
            <a:avLst/>
          </a:prstGeom>
          <a:solidFill>
            <a:scrgbClr r="0" g="0" b="0">
              <a:alpha val="0"/>
            </a:scrgbClr>
          </a:solidFill>
        </p:spPr>
      </p:pic>
      <p:grpSp>
        <p:nvGrpSpPr>
          <p:cNvPr id="24" name="Group 20"/>
          <p:cNvGrpSpPr>
            <a:grpSpLocks/>
          </p:cNvGrpSpPr>
          <p:nvPr/>
        </p:nvGrpSpPr>
        <p:grpSpPr bwMode="auto">
          <a:xfrm>
            <a:off x="1840672" y="2762577"/>
            <a:ext cx="365125" cy="2451100"/>
            <a:chOff x="1631950" y="3133262"/>
            <a:chExt cx="365760" cy="2450456"/>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716776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1" y="996945"/>
            <a:ext cx="685800"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7</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3" y="996946"/>
            <a:ext cx="8565897"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Which ratio matches this sentence?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For every 9 students in line, there are 18 legs.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93950" y="2757355"/>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757355"/>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to 18</a:t>
            </a:r>
            <a:endParaRPr lang="en-US" sz="2800" b="1">
              <a:solidFill>
                <a:srgbClr val="000000"/>
              </a:solidFill>
              <a:latin typeface="Arial" pitchFamily="34" charset="0"/>
              <a:cs typeface="Arial" pitchFamily="34" charset="0"/>
            </a:endParaRPr>
          </a:p>
        </p:txBody>
      </p:sp>
      <p:sp>
        <p:nvSpPr>
          <p:cNvPr id="6" name="TextBox 5"/>
          <p:cNvSpPr txBox="1"/>
          <p:nvPr/>
        </p:nvSpPr>
        <p:spPr>
          <a:xfrm>
            <a:off x="2393950" y="3470902"/>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3470902"/>
            <a:ext cx="21111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9 to 27</a:t>
            </a:r>
            <a:endParaRPr lang="en-US" sz="2800" b="1">
              <a:solidFill>
                <a:srgbClr val="000000"/>
              </a:solidFill>
              <a:latin typeface="Arial" pitchFamily="34" charset="0"/>
              <a:cs typeface="Arial" pitchFamily="34" charset="0"/>
            </a:endParaRPr>
          </a:p>
        </p:txBody>
      </p:sp>
      <p:sp>
        <p:nvSpPr>
          <p:cNvPr id="8" name="TextBox 7"/>
          <p:cNvSpPr txBox="1"/>
          <p:nvPr/>
        </p:nvSpPr>
        <p:spPr>
          <a:xfrm>
            <a:off x="2393950" y="417947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417947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 to 6</a:t>
            </a:r>
            <a:endParaRPr lang="en-US" sz="2800" b="1">
              <a:solidFill>
                <a:srgbClr val="000000"/>
              </a:solidFill>
              <a:latin typeface="Arial" pitchFamily="34" charset="0"/>
              <a:cs typeface="Arial" pitchFamily="34" charset="0"/>
            </a:endParaRPr>
          </a:p>
        </p:txBody>
      </p:sp>
      <p:sp>
        <p:nvSpPr>
          <p:cNvPr id="10" name="TextBox 9"/>
          <p:cNvSpPr txBox="1"/>
          <p:nvPr/>
        </p:nvSpPr>
        <p:spPr>
          <a:xfrm>
            <a:off x="2393950" y="485570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855707"/>
            <a:ext cx="192699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 to 2</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29571"/>
            <a:ext cx="3752342" cy="64786"/>
          </a:xfrm>
          <a:prstGeom prst="rect">
            <a:avLst/>
          </a:prstGeom>
          <a:solidFill>
            <a:scrgbClr r="0" g="0" b="0">
              <a:alpha val="0"/>
            </a:scrgbClr>
          </a:solidFill>
        </p:spPr>
      </p:pic>
      <p:grpSp>
        <p:nvGrpSpPr>
          <p:cNvPr id="21" name="Group 20"/>
          <p:cNvGrpSpPr>
            <a:grpSpLocks/>
          </p:cNvGrpSpPr>
          <p:nvPr/>
        </p:nvGrpSpPr>
        <p:grpSpPr bwMode="auto">
          <a:xfrm>
            <a:off x="1840672" y="2838777"/>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2118857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9679" y="998610"/>
            <a:ext cx="696071" cy="528299"/>
          </a:xfrm>
          <a:prstGeom prst="rect">
            <a:avLst/>
          </a:prstGeom>
          <a:noFill/>
        </p:spPr>
        <p:txBody>
          <a:bodyPr vert="horz" wrap="square" lIns="96469" tIns="48235" rIns="96469" bIns="48235" rtlCol="0">
            <a:spAutoFit/>
          </a:bodyPr>
          <a:lstStyle/>
          <a:p>
            <a:r>
              <a:rPr lang="en-US" sz="2800" b="1" smtClean="0">
                <a:solidFill>
                  <a:srgbClr val="000000"/>
                </a:solidFill>
                <a:latin typeface="Arial" pitchFamily="34" charset="0"/>
                <a:cs typeface="Arial" pitchFamily="34" charset="0"/>
              </a:rPr>
              <a:t>8</a:t>
            </a:r>
            <a:endParaRPr lang="en-US" sz="2800" b="1">
              <a:solidFill>
                <a:srgbClr val="000000"/>
              </a:solidFill>
              <a:latin typeface="Arial" pitchFamily="34" charset="0"/>
              <a:cs typeface="Arial" pitchFamily="34" charset="0"/>
            </a:endParaRPr>
          </a:p>
        </p:txBody>
      </p:sp>
      <p:sp>
        <p:nvSpPr>
          <p:cNvPr id="3" name="TextBox 2"/>
          <p:cNvSpPr txBox="1"/>
          <p:nvPr/>
        </p:nvSpPr>
        <p:spPr>
          <a:xfrm>
            <a:off x="1742582" y="998611"/>
            <a:ext cx="7890368"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Which ratio matches this sentence?</a:t>
            </a:r>
          </a:p>
          <a:p>
            <a:r>
              <a:rPr lang="en-US" sz="2800" b="1" dirty="0" smtClean="0">
                <a:solidFill>
                  <a:srgbClr val="000000"/>
                </a:solidFill>
                <a:latin typeface="Arial" pitchFamily="34" charset="0"/>
                <a:cs typeface="Arial" pitchFamily="34" charset="0"/>
              </a:rPr>
              <a:t> </a:t>
            </a:r>
          </a:p>
          <a:p>
            <a:r>
              <a:rPr lang="en-US" sz="2800" b="1" dirty="0" smtClean="0">
                <a:solidFill>
                  <a:srgbClr val="000000"/>
                </a:solidFill>
                <a:latin typeface="Arial" pitchFamily="34" charset="0"/>
                <a:cs typeface="Arial" pitchFamily="34" charset="0"/>
              </a:rPr>
              <a:t>The ratio of pencils to students is 3 to 1</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18811" y="2665436"/>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18811" y="3529273"/>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405015" y="4367473"/>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2405015" y="5080787"/>
            <a:ext cx="113889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pic>
        <p:nvPicPr>
          <p:cNvPr id="8" name="Picture 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1293540"/>
            <a:ext cx="2897029" cy="3226333"/>
          </a:xfrm>
          <a:prstGeom prst="rect">
            <a:avLst/>
          </a:prstGeom>
          <a:solidFill>
            <a:scrgbClr r="0" g="0" b="0">
              <a:alpha val="0"/>
            </a:scrgbClr>
          </a:solidFill>
        </p:spPr>
      </p:pic>
      <p:pic>
        <p:nvPicPr>
          <p:cNvPr id="9" name="Picture 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2081473"/>
            <a:ext cx="2883234" cy="3226333"/>
          </a:xfrm>
          <a:prstGeom prst="rect">
            <a:avLst/>
          </a:prstGeom>
          <a:solidFill>
            <a:scrgbClr r="0" g="0" b="0">
              <a:alpha val="0"/>
            </a:scrgbClr>
          </a:solidFill>
        </p:spPr>
      </p:pic>
      <p:pic>
        <p:nvPicPr>
          <p:cNvPr id="10" name="Picture 9"/>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2995873"/>
            <a:ext cx="2910824" cy="3226333"/>
          </a:xfrm>
          <a:prstGeom prst="rect">
            <a:avLst/>
          </a:prstGeom>
          <a:solidFill>
            <a:scrgbClr r="0" g="0" b="0">
              <a:alpha val="0"/>
            </a:scrgbClr>
          </a:solidFill>
        </p:spPr>
      </p:pic>
      <p:pic>
        <p:nvPicPr>
          <p:cNvPr id="11" name="Picture 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3834073"/>
            <a:ext cx="2910824" cy="3226333"/>
          </a:xfrm>
          <a:prstGeom prst="rect">
            <a:avLst/>
          </a:prstGeom>
          <a:solidFill>
            <a:scrgbClr r="0" g="0" b="0">
              <a:alpha val="0"/>
            </a:scrgbClr>
          </a:solidFill>
        </p:spPr>
      </p:pic>
      <p:pic>
        <p:nvPicPr>
          <p:cNvPr id="20" name="Picture 19"/>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137954" y="142529"/>
            <a:ext cx="3752342" cy="64786"/>
          </a:xfrm>
          <a:prstGeom prst="rect">
            <a:avLst/>
          </a:prstGeom>
          <a:solidFill>
            <a:scrgbClr r="0" g="0" b="0">
              <a:alpha val="0"/>
            </a:scrgbClr>
          </a:solidFill>
        </p:spPr>
      </p:pic>
      <p:grpSp>
        <p:nvGrpSpPr>
          <p:cNvPr id="21" name="Group 20"/>
          <p:cNvGrpSpPr>
            <a:grpSpLocks/>
          </p:cNvGrpSpPr>
          <p:nvPr/>
        </p:nvGrpSpPr>
        <p:grpSpPr bwMode="auto">
          <a:xfrm>
            <a:off x="1876425" y="2744898"/>
            <a:ext cx="365125" cy="2765575"/>
            <a:chOff x="1631950" y="3133262"/>
            <a:chExt cx="365760" cy="2764848"/>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81393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34729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83675"/>
            <a:ext cx="4885963" cy="379073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There are two types of ratios.</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Part to Part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and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Part to Whole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535792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extBox 15"/>
          <p:cNvSpPr txBox="1"/>
          <p:nvPr/>
        </p:nvSpPr>
        <p:spPr>
          <a:xfrm>
            <a:off x="879840" y="1031839"/>
            <a:ext cx="8676766" cy="1343907"/>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Write the ratio for shaded parts to non-shaded parts.</a:t>
            </a:r>
          </a:p>
          <a:p>
            <a:endParaRPr lang="en-US" b="1" dirty="0" smtClean="0">
              <a:solidFill>
                <a:srgbClr val="0000FF"/>
              </a:solidFill>
              <a:latin typeface="Arial - 24"/>
            </a:endParaRPr>
          </a:p>
          <a:p>
            <a:endParaRPr lang="en-US" b="1" dirty="0" smtClean="0">
              <a:solidFill>
                <a:srgbClr val="0000FF"/>
              </a:solidFill>
              <a:latin typeface="Arial - 24"/>
            </a:endParaRPr>
          </a:p>
          <a:p>
            <a:r>
              <a:rPr lang="en-US" b="1" dirty="0" smtClean="0">
                <a:solidFill>
                  <a:srgbClr val="0000FF"/>
                </a:solidFill>
                <a:latin typeface="Arial - 24"/>
              </a:rPr>
              <a:t>3 : 5</a:t>
            </a:r>
            <a:endParaRPr lang="en-US" b="1" dirty="0">
              <a:solidFill>
                <a:srgbClr val="0000FF"/>
              </a:solidFill>
              <a:latin typeface="Arial - 24"/>
            </a:endParaRPr>
          </a:p>
        </p:txBody>
      </p:sp>
      <p:grpSp>
        <p:nvGrpSpPr>
          <p:cNvPr id="19" name="Group 18"/>
          <p:cNvGrpSpPr/>
          <p:nvPr/>
        </p:nvGrpSpPr>
        <p:grpSpPr>
          <a:xfrm>
            <a:off x="186201" y="1730997"/>
            <a:ext cx="4214489" cy="644748"/>
            <a:chOff x="120950" y="1282184"/>
            <a:chExt cx="3879851" cy="631953"/>
          </a:xfrm>
        </p:grpSpPr>
        <p:sp>
          <p:nvSpPr>
            <p:cNvPr id="17" name="Freeform 16"/>
            <p:cNvSpPr/>
            <p:nvPr/>
          </p:nvSpPr>
          <p:spPr>
            <a:xfrm>
              <a:off x="680258" y="1282184"/>
              <a:ext cx="3320543"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0950" y="1576434"/>
              <a:ext cx="676096" cy="271502"/>
            </a:xfrm>
            <a:prstGeom prst="rect">
              <a:avLst/>
            </a:prstGeom>
            <a:noFill/>
          </p:spPr>
          <p:txBody>
            <a:bodyPr vert="horz" wrap="square" rtlCol="0">
              <a:spAutoFit/>
            </a:bodyPr>
            <a:lstStyle/>
            <a:p>
              <a:r>
                <a:rPr lang="en-US" sz="1200" b="1" i="1" dirty="0">
                  <a:solidFill>
                    <a:srgbClr val="0000FF"/>
                  </a:solidFill>
                  <a:latin typeface="Arial - 12"/>
                </a:rPr>
                <a:t>click</a:t>
              </a:r>
            </a:p>
          </p:txBody>
        </p:sp>
      </p:grpSp>
      <p:cxnSp>
        <p:nvCxnSpPr>
          <p:cNvPr id="20" name="Straight Connector 19"/>
          <p:cNvCxnSpPr/>
          <p:nvPr/>
        </p:nvCxnSpPr>
        <p:spPr>
          <a:xfrm>
            <a:off x="793750" y="2336006"/>
            <a:ext cx="209496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9350" y="2945606"/>
            <a:ext cx="2411730" cy="2354580"/>
          </a:xfrm>
          <a:prstGeom prst="rect">
            <a:avLst/>
          </a:prstGeom>
        </p:spPr>
      </p:pic>
    </p:spTree>
    <p:extLst>
      <p:ext uri="{BB962C8B-B14F-4D97-AF65-F5344CB8AC3E}">
        <p14:creationId xmlns:p14="http://schemas.microsoft.com/office/powerpoint/2010/main" xmlns="" val="28724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extBox 15"/>
          <p:cNvSpPr txBox="1"/>
          <p:nvPr/>
        </p:nvSpPr>
        <p:spPr>
          <a:xfrm>
            <a:off x="951880" y="608988"/>
            <a:ext cx="8676435" cy="1420851"/>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Write the ratio for shaded to TOTAL number of parts.</a:t>
            </a:r>
          </a:p>
          <a:p>
            <a:endParaRPr lang="en-US" b="1" dirty="0" smtClean="0">
              <a:solidFill>
                <a:srgbClr val="0000FF"/>
              </a:solidFill>
              <a:latin typeface="Arial - 24"/>
            </a:endParaRPr>
          </a:p>
          <a:p>
            <a:endParaRPr lang="en-US" b="1" dirty="0" smtClean="0">
              <a:solidFill>
                <a:srgbClr val="0000FF"/>
              </a:solidFill>
              <a:latin typeface="Arial - 24"/>
            </a:endParaRPr>
          </a:p>
          <a:p>
            <a:r>
              <a:rPr lang="en-US" sz="2400" b="1" dirty="0" smtClean="0">
                <a:solidFill>
                  <a:srgbClr val="0000FF"/>
                </a:solidFill>
                <a:latin typeface="Arial" pitchFamily="34" charset="0"/>
                <a:cs typeface="Arial" pitchFamily="34" charset="0"/>
              </a:rPr>
              <a:t>3 : 8</a:t>
            </a:r>
            <a:endParaRPr lang="en-US" sz="2400" b="1" dirty="0">
              <a:solidFill>
                <a:srgbClr val="0000FF"/>
              </a:solidFill>
              <a:latin typeface="Arial" pitchFamily="34" charset="0"/>
              <a:cs typeface="Arial" pitchFamily="34" charset="0"/>
            </a:endParaRPr>
          </a:p>
        </p:txBody>
      </p:sp>
      <p:grpSp>
        <p:nvGrpSpPr>
          <p:cNvPr id="19" name="Group 18"/>
          <p:cNvGrpSpPr/>
          <p:nvPr/>
        </p:nvGrpSpPr>
        <p:grpSpPr>
          <a:xfrm>
            <a:off x="0" y="1650206"/>
            <a:ext cx="4083016" cy="644748"/>
            <a:chOff x="-412875" y="2262728"/>
            <a:chExt cx="3758818" cy="631953"/>
          </a:xfrm>
        </p:grpSpPr>
        <p:sp>
          <p:nvSpPr>
            <p:cNvPr id="17" name="Freeform 16"/>
            <p:cNvSpPr/>
            <p:nvPr/>
          </p:nvSpPr>
          <p:spPr>
            <a:xfrm>
              <a:off x="25400" y="2262728"/>
              <a:ext cx="3320543"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2875" y="2377638"/>
              <a:ext cx="679924" cy="271502"/>
            </a:xfrm>
            <a:prstGeom prst="rect">
              <a:avLst/>
            </a:prstGeom>
            <a:noFill/>
          </p:spPr>
          <p:txBody>
            <a:bodyPr vert="horz" wrap="square" rtlCol="0">
              <a:spAutoFit/>
            </a:bodyPr>
            <a:lstStyle/>
            <a:p>
              <a:r>
                <a:rPr lang="en-US" sz="1200" b="1" i="1" dirty="0">
                  <a:solidFill>
                    <a:srgbClr val="0000FF"/>
                  </a:solidFill>
                  <a:latin typeface="Arial - 12"/>
                </a:rPr>
                <a:t>click</a:t>
              </a:r>
            </a:p>
          </p:txBody>
        </p:sp>
      </p:grpSp>
      <p:cxnSp>
        <p:nvCxnSpPr>
          <p:cNvPr id="20" name="Straight Connector 19"/>
          <p:cNvCxnSpPr/>
          <p:nvPr/>
        </p:nvCxnSpPr>
        <p:spPr>
          <a:xfrm>
            <a:off x="679984" y="2107406"/>
            <a:ext cx="209496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9350" y="2945606"/>
            <a:ext cx="2411730" cy="2354580"/>
          </a:xfrm>
          <a:prstGeom prst="rect">
            <a:avLst/>
          </a:prstGeom>
        </p:spPr>
      </p:pic>
    </p:spTree>
    <p:extLst>
      <p:ext uri="{BB962C8B-B14F-4D97-AF65-F5344CB8AC3E}">
        <p14:creationId xmlns:p14="http://schemas.microsoft.com/office/powerpoint/2010/main" xmlns="" val="61651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8803" y="1003731"/>
            <a:ext cx="1057294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a:t>
            </a:r>
          </a:p>
        </p:txBody>
      </p:sp>
      <p:sp>
        <p:nvSpPr>
          <p:cNvPr id="3" name="TextBox 2"/>
          <p:cNvSpPr txBox="1"/>
          <p:nvPr/>
        </p:nvSpPr>
        <p:spPr>
          <a:xfrm>
            <a:off x="1771707" y="1003732"/>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Dr. Ruiz has 7 snails and 3 fish in his aquarium. </a:t>
            </a:r>
          </a:p>
          <a:p>
            <a:r>
              <a:rPr lang="en-US" sz="2800" b="1">
                <a:solidFill>
                  <a:srgbClr val="000000"/>
                </a:solidFill>
                <a:latin typeface="Arial" pitchFamily="34" charset="0"/>
                <a:cs typeface="Arial" pitchFamily="34" charset="0"/>
              </a:rPr>
              <a:t>What is the ratio of fish to snails?</a:t>
            </a:r>
          </a:p>
        </p:txBody>
      </p:sp>
      <p:sp>
        <p:nvSpPr>
          <p:cNvPr id="4" name="TextBox 3"/>
          <p:cNvSpPr txBox="1"/>
          <p:nvPr/>
        </p:nvSpPr>
        <p:spPr>
          <a:xfrm>
            <a:off x="2425497" y="22598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8401" y="22598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3</a:t>
            </a:r>
          </a:p>
        </p:txBody>
      </p:sp>
      <p:sp>
        <p:nvSpPr>
          <p:cNvPr id="6" name="TextBox 5"/>
          <p:cNvSpPr txBox="1"/>
          <p:nvPr/>
        </p:nvSpPr>
        <p:spPr>
          <a:xfrm>
            <a:off x="2425497" y="2983864"/>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8401" y="2983864"/>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10</a:t>
            </a:r>
          </a:p>
        </p:txBody>
      </p:sp>
      <p:sp>
        <p:nvSpPr>
          <p:cNvPr id="8" name="TextBox 7"/>
          <p:cNvSpPr txBox="1"/>
          <p:nvPr/>
        </p:nvSpPr>
        <p:spPr>
          <a:xfrm>
            <a:off x="2425497" y="36591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8401" y="3659107"/>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7</a:t>
            </a:r>
          </a:p>
        </p:txBody>
      </p:sp>
      <p:sp>
        <p:nvSpPr>
          <p:cNvPr id="10" name="TextBox 9"/>
          <p:cNvSpPr txBox="1"/>
          <p:nvPr/>
        </p:nvSpPr>
        <p:spPr>
          <a:xfrm>
            <a:off x="2425497" y="4329865"/>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8401" y="4329866"/>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10</a:t>
            </a:r>
          </a:p>
        </p:txBody>
      </p:sp>
      <p:grpSp>
        <p:nvGrpSpPr>
          <p:cNvPr id="429" name="Group 428"/>
          <p:cNvGrpSpPr/>
          <p:nvPr/>
        </p:nvGrpSpPr>
        <p:grpSpPr>
          <a:xfrm>
            <a:off x="5152392" y="2336006"/>
            <a:ext cx="5394958" cy="2970819"/>
            <a:chOff x="4383786" y="1973834"/>
            <a:chExt cx="4966590" cy="2911857"/>
          </a:xfrm>
        </p:grpSpPr>
        <p:sp>
          <p:nvSpPr>
            <p:cNvPr id="12" name="Freeform 11"/>
            <p:cNvSpPr/>
            <p:nvPr/>
          </p:nvSpPr>
          <p:spPr>
            <a:xfrm>
              <a:off x="4383786" y="19738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4633397" y="4303003"/>
              <a:ext cx="484831" cy="270395"/>
              <a:chOff x="4633397" y="4303003"/>
              <a:chExt cx="484831" cy="270395"/>
            </a:xfrm>
          </p:grpSpPr>
          <p:sp>
            <p:nvSpPr>
              <p:cNvPr id="13" name="Freeform 12"/>
              <p:cNvSpPr/>
              <p:nvPr/>
            </p:nvSpPr>
            <p:spPr>
              <a:xfrm>
                <a:off x="4633849" y="4495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633468" y="4472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633397" y="4472138"/>
                <a:ext cx="432916" cy="100852"/>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26686" y="4474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94809" y="4303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694323" y="4303003"/>
                <a:ext cx="306346" cy="203455"/>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783455" y="4310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787265" y="4311650"/>
                <a:ext cx="193041" cy="191136"/>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790694" y="4312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794631" y="4314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798441" y="4314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802378" y="4315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806315" y="4315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734433" y="4336288"/>
                <a:ext cx="149353" cy="154687"/>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739386" y="4336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744339" y="4337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749419" y="4338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754626" y="4338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759579" y="4339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764786" y="4340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706112" y="4325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705858" y="4325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705350" y="4325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04842" y="4324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704588" y="4324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704080" y="4323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703572" y="4323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035550" y="4490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036566" y="4490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037836" y="4491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039106" y="4491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039868" y="4492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039868" y="4493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039868" y="4494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633468" y="4486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633468" y="4486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633468" y="4486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633468" y="4486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633468" y="4486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33468" y="4486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633468" y="4486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633397" y="4486844"/>
                <a:ext cx="432916" cy="86495"/>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712335" y="4363593"/>
                <a:ext cx="116714" cy="97918"/>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713859" y="4366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715129" y="4369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716145" y="4372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717542" y="4375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18304" y="4378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719320" y="4381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020437" y="4522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5022088" y="4523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023104" y="4524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023104" y="4525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023231" y="4526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023104" y="4526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023104" y="4525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036279" y="44899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022978" y="4522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6703497" y="3083803"/>
              <a:ext cx="484831" cy="270395"/>
              <a:chOff x="6703497" y="3083803"/>
              <a:chExt cx="484831" cy="270395"/>
            </a:xfrm>
          </p:grpSpPr>
          <p:sp>
            <p:nvSpPr>
              <p:cNvPr id="72" name="Freeform 71"/>
              <p:cNvSpPr/>
              <p:nvPr/>
            </p:nvSpPr>
            <p:spPr>
              <a:xfrm>
                <a:off x="6703949" y="32762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03568" y="32529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703497" y="32529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796786" y="32551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764909" y="30838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764423" y="30838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853555" y="30914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857365" y="30924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860794" y="30937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864731" y="30948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868541" y="30954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872478" y="30960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876415" y="30967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804533" y="31170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809486" y="31177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814439" y="31184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819519" y="31191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824726" y="31197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829679" y="31203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834886" y="31210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776212" y="31066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775958" y="31065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775450" y="31060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774942" y="31055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774688" y="31051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774180" y="31047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773672" y="31041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7105650" y="32708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7106666" y="32716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7107936" y="32721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7109206" y="32727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7109968" y="32736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7109968" y="32743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7109968" y="32749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703568" y="3267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703568" y="32673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6703568" y="32673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703568" y="32673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703568" y="32673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703568" y="32675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703568" y="3267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703497" y="32676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782435" y="31443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783959" y="31475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785229" y="31504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786245" y="31535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787642" y="31564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788404" y="31593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789420" y="31623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7090537" y="33031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7092188" y="33041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7093204" y="33054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7093204" y="33063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093331" y="33072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7093204" y="33072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7093204" y="33066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7106379" y="32707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093078" y="33033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flipH="1">
              <a:off x="8176697" y="4341103"/>
              <a:ext cx="484831" cy="270395"/>
              <a:chOff x="8176697" y="4341103"/>
              <a:chExt cx="484831" cy="270395"/>
            </a:xfrm>
          </p:grpSpPr>
          <p:sp>
            <p:nvSpPr>
              <p:cNvPr id="131" name="Freeform 130"/>
              <p:cNvSpPr/>
              <p:nvPr/>
            </p:nvSpPr>
            <p:spPr>
              <a:xfrm>
                <a:off x="8177149" y="45335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176768" y="45102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176697" y="45102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269986" y="45124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238109" y="43411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237623" y="43411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326755" y="43487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330565" y="43497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333994" y="43510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337931" y="43521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341741" y="43527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345678" y="43533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349615" y="43540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277733" y="43743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8282686" y="43750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8287639" y="43757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8292719" y="43764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8297926" y="43770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8302879" y="43776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8308086" y="43783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8249412" y="43639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8249158" y="43638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8248650" y="43633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8248142" y="43628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8247888" y="43624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8247380" y="43620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8246872" y="43614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578850" y="45281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8579866" y="45289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581136" y="45294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8582406" y="45300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8583168" y="45309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8583168" y="45316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8583168" y="45322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8176768" y="4524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8176768" y="45246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8176768" y="45246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8176768" y="45246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8176768" y="45246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8176768" y="45248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8176768" y="4524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8176697" y="45249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8255635" y="44016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8257159" y="44048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8258429" y="44077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8259445" y="44108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8260842" y="44137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8261604" y="44166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8262620" y="44196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8563737" y="45604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8565388" y="45614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8566404" y="45627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8566404" y="45636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8566531" y="45645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8566404" y="45645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8566404" y="45639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8579579" y="45280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566278" y="45606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5217597" y="3312403"/>
              <a:ext cx="484831" cy="270395"/>
              <a:chOff x="5217597" y="3312403"/>
              <a:chExt cx="484831" cy="270395"/>
            </a:xfrm>
          </p:grpSpPr>
          <p:sp>
            <p:nvSpPr>
              <p:cNvPr id="190" name="Freeform 189"/>
              <p:cNvSpPr/>
              <p:nvPr/>
            </p:nvSpPr>
            <p:spPr>
              <a:xfrm>
                <a:off x="5218049" y="35048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5217668" y="34815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5217597" y="3481538"/>
                <a:ext cx="432916" cy="100852"/>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5310886" y="34837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5279009" y="33124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5278523" y="33124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5367655" y="33200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5371465" y="33210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5374894" y="33223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378831" y="33234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382641" y="33240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5386578" y="33246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5390515" y="33253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5318633" y="33456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5323586" y="33463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5328539" y="33470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5333619" y="33477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5338826" y="33483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5343779" y="33489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5348986" y="33496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5290312" y="33352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5290058" y="33351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5289550" y="33346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5289042" y="33341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5288788" y="33337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5288280" y="33333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5287772" y="33327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619750" y="34994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5620766" y="35002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622036" y="35007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623306" y="35013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624068" y="35022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5624068" y="35029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624068" y="35035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5217668" y="3495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5217668" y="34959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5217668" y="34959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5217668" y="34959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5217668" y="34959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5217668" y="34961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5217668" y="3495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5217597" y="34962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5296535" y="33729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5298059" y="33761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5299329" y="33790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5300345" y="33821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5301742" y="33850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5302504" y="33879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5303520" y="33909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604637" y="35317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5606288" y="35327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607304" y="35340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5607304" y="35349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607431" y="35358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5607304" y="35358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5607304" y="35352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620479" y="34993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607178" y="35319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6081197" y="4480803"/>
              <a:ext cx="484831" cy="270395"/>
              <a:chOff x="6081197" y="4480803"/>
              <a:chExt cx="484831" cy="270395"/>
            </a:xfrm>
          </p:grpSpPr>
          <p:sp>
            <p:nvSpPr>
              <p:cNvPr id="249" name="Freeform 248"/>
              <p:cNvSpPr/>
              <p:nvPr/>
            </p:nvSpPr>
            <p:spPr>
              <a:xfrm>
                <a:off x="6081649" y="46732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6081268" y="46499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6081197" y="46499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6174486" y="46521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6142609" y="44808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6142123" y="44808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6231255" y="44884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6235065" y="44894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6238494" y="44907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6242431" y="44918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6246241" y="44924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6250178" y="44930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6254115" y="44937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6182233" y="45140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6187186" y="45147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6192139" y="45154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6197219" y="45161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6202426" y="45167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6207379" y="45173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6212586" y="45180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6153912" y="45036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6153658" y="45035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6153150" y="45030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6152642" y="45025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6152388" y="45021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6151880" y="45017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6151372" y="45011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6483350" y="46678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6484366" y="46686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6485636" y="46691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6486906" y="46697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6487668" y="46706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6487668" y="46713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6487668" y="46719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6081268" y="4664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6081268" y="46643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6081268" y="46643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6081268" y="46643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6081268" y="46643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6081268" y="46645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6081268" y="46643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6081197" y="46646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6160135" y="45413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6161659" y="45445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6162929" y="45474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6163945" y="45505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6165342" y="45534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6166104" y="45563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6167120" y="45593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6468237" y="47001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6469888" y="47011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6470904" y="47024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470904" y="47033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6471031" y="47042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6470904" y="47042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6470904" y="47036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6484079" y="46677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470778" y="47003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flipH="1">
              <a:off x="8036997" y="2779003"/>
              <a:ext cx="484831" cy="270395"/>
              <a:chOff x="8036997" y="2779003"/>
              <a:chExt cx="484831" cy="270395"/>
            </a:xfrm>
          </p:grpSpPr>
          <p:sp>
            <p:nvSpPr>
              <p:cNvPr id="308" name="Freeform 307"/>
              <p:cNvSpPr/>
              <p:nvPr/>
            </p:nvSpPr>
            <p:spPr>
              <a:xfrm>
                <a:off x="8037449" y="2971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8037068" y="2948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8036997" y="29481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8130286" y="2950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8098409" y="2779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8097923" y="27790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8187055" y="2786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8190865" y="27876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8194294" y="2788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8198231" y="2790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8202041" y="2790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8205978" y="2791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8209915" y="2791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8138033" y="28122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8142986" y="2812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8147939" y="2813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8153019" y="2814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8158226" y="2814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8163179" y="2815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8168386" y="2816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8109712" y="2801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8109458" y="2801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8108950" y="2801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8108442" y="2800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8108188" y="2800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8107680" y="2799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8107172" y="2799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8439150" y="2966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8440166" y="2966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8441436" y="2967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8442706" y="2967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8443468" y="2968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8443468" y="2969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8443468" y="2970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8037068" y="296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8037068" y="2962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8037068" y="2962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8037068" y="2962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8037068" y="2962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8037068" y="2962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8037068" y="296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8036997" y="29628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8115935" y="28395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8117459" y="2842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8118729" y="2845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8119745" y="2848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8121142" y="2851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8121904" y="2854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8122920" y="2857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8424037" y="2998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8425688" y="2999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8426704" y="3000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8426704" y="3001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8426831" y="3002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8426704" y="3002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8426704" y="3001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8439879" y="29659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8426578" y="2998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a:off x="8710097" y="3617203"/>
              <a:ext cx="484831" cy="270395"/>
              <a:chOff x="8710097" y="3617203"/>
              <a:chExt cx="484831" cy="270395"/>
            </a:xfrm>
          </p:grpSpPr>
          <p:sp>
            <p:nvSpPr>
              <p:cNvPr id="367" name="Freeform 366"/>
              <p:cNvSpPr/>
              <p:nvPr/>
            </p:nvSpPr>
            <p:spPr>
              <a:xfrm>
                <a:off x="8710549" y="3809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8710168" y="3786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8710097" y="37863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8803386" y="3788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8771509" y="3617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8771023" y="36172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8860155" y="3624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8863965" y="36258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8867394" y="3627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8871331" y="3628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8875141" y="3628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8879078" y="3629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8883015" y="3630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8811133" y="36504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8816086" y="3651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8821039" y="3651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8826119" y="3652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831326" y="3653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8836279" y="3653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8841486" y="3654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8782812" y="3640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8782558" y="3639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8782050" y="3639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8781542" y="3638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8781288" y="3638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8780780" y="3638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8780272" y="3637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9112250" y="3804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9113266" y="3805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9114536" y="3805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9115806" y="3806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9116568" y="3807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9116568" y="3807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9116568" y="3808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8710168" y="380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8710168" y="3800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8710168" y="3800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8710168" y="3800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8710168" y="3800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8710168" y="3800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8710168" y="380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8710097" y="38010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8789035" y="36777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8790559" y="3680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8791829" y="3683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8792845" y="3686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8794242" y="3689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8795004" y="3692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8796020" y="3695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9097137" y="3836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9098788" y="3837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9099804" y="3838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9099804" y="3839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9099931" y="3840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9099804" y="3840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9099804" y="3840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9112979" y="38041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9099678" y="3836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6" name="Picture 42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524500" y="2514600"/>
              <a:ext cx="989457" cy="643128"/>
            </a:xfrm>
            <a:prstGeom prst="rect">
              <a:avLst/>
            </a:prstGeom>
            <a:solidFill>
              <a:scrgbClr r="0" g="0" b="0">
                <a:alpha val="0"/>
              </a:scrgbClr>
            </a:solidFill>
          </p:spPr>
        </p:pic>
        <p:pic>
          <p:nvPicPr>
            <p:cNvPr id="427" name="Picture 42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flipH="1">
              <a:off x="6350000" y="3708400"/>
              <a:ext cx="989457" cy="643128"/>
            </a:xfrm>
            <a:prstGeom prst="rect">
              <a:avLst/>
            </a:prstGeom>
            <a:solidFill>
              <a:scrgbClr r="0" g="0" b="0">
                <a:alpha val="0"/>
              </a:scrgbClr>
            </a:solidFill>
          </p:spPr>
        </p:pic>
        <p:pic>
          <p:nvPicPr>
            <p:cNvPr id="428" name="Picture 42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645400" y="3352800"/>
              <a:ext cx="989457" cy="643128"/>
            </a:xfrm>
            <a:prstGeom prst="rect">
              <a:avLst/>
            </a:prstGeom>
            <a:solidFill>
              <a:scrgbClr r="0" g="0" b="0">
                <a:alpha val="0"/>
              </a:scrgbClr>
            </a:solidFill>
          </p:spPr>
        </p:pic>
      </p:grpSp>
      <p:pic>
        <p:nvPicPr>
          <p:cNvPr id="438" name="Picture 43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444" name="Group 443"/>
          <p:cNvGrpSpPr>
            <a:grpSpLocks/>
          </p:cNvGrpSpPr>
          <p:nvPr/>
        </p:nvGrpSpPr>
        <p:grpSpPr bwMode="auto">
          <a:xfrm>
            <a:off x="1840672" y="2323306"/>
            <a:ext cx="365125" cy="2451100"/>
            <a:chOff x="1631950" y="3133262"/>
            <a:chExt cx="365760" cy="2450456"/>
          </a:xfrm>
        </p:grpSpPr>
        <p:sp>
          <p:nvSpPr>
            <p:cNvPr id="445" name="Oval 44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6" name="Oval 445"/>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7" name="Oval 446"/>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8" name="Oval 447"/>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866743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7186" y="986145"/>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10</a:t>
            </a:r>
          </a:p>
        </p:txBody>
      </p:sp>
      <p:sp>
        <p:nvSpPr>
          <p:cNvPr id="3" name="TextBox 2"/>
          <p:cNvSpPr txBox="1"/>
          <p:nvPr/>
        </p:nvSpPr>
        <p:spPr>
          <a:xfrm>
            <a:off x="1730089" y="986146"/>
            <a:ext cx="9045861" cy="1390074"/>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Dr. Ruiz has 7 snails and 3 fish in his aquarium. </a:t>
            </a:r>
          </a:p>
          <a:p>
            <a:r>
              <a:rPr lang="en-US" sz="2800" b="1" dirty="0">
                <a:solidFill>
                  <a:srgbClr val="000000"/>
                </a:solidFill>
                <a:latin typeface="Arial" pitchFamily="34" charset="0"/>
                <a:cs typeface="Arial" pitchFamily="34" charset="0"/>
              </a:rPr>
              <a:t>What is the ratio of snails to the total number of animals?</a:t>
            </a:r>
          </a:p>
        </p:txBody>
      </p:sp>
      <p:sp>
        <p:nvSpPr>
          <p:cNvPr id="4" name="TextBox 3"/>
          <p:cNvSpPr txBox="1"/>
          <p:nvPr/>
        </p:nvSpPr>
        <p:spPr>
          <a:xfrm>
            <a:off x="2425497" y="26408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8401" y="26408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3</a:t>
            </a:r>
          </a:p>
        </p:txBody>
      </p:sp>
      <p:sp>
        <p:nvSpPr>
          <p:cNvPr id="6" name="TextBox 5"/>
          <p:cNvSpPr txBox="1"/>
          <p:nvPr/>
        </p:nvSpPr>
        <p:spPr>
          <a:xfrm>
            <a:off x="2425497" y="3364864"/>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8401" y="3364864"/>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7 to 10</a:t>
            </a:r>
          </a:p>
        </p:txBody>
      </p:sp>
      <p:sp>
        <p:nvSpPr>
          <p:cNvPr id="8" name="TextBox 7"/>
          <p:cNvSpPr txBox="1"/>
          <p:nvPr/>
        </p:nvSpPr>
        <p:spPr>
          <a:xfrm>
            <a:off x="2425497" y="4075964"/>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8401" y="4075965"/>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7</a:t>
            </a:r>
          </a:p>
        </p:txBody>
      </p:sp>
      <p:sp>
        <p:nvSpPr>
          <p:cNvPr id="10" name="TextBox 9"/>
          <p:cNvSpPr txBox="1"/>
          <p:nvPr/>
        </p:nvSpPr>
        <p:spPr>
          <a:xfrm>
            <a:off x="2425497" y="4751207"/>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8401" y="4751208"/>
            <a:ext cx="2285949"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3 to 10</a:t>
            </a:r>
          </a:p>
        </p:txBody>
      </p:sp>
      <p:grpSp>
        <p:nvGrpSpPr>
          <p:cNvPr id="429" name="Group 428"/>
          <p:cNvGrpSpPr/>
          <p:nvPr/>
        </p:nvGrpSpPr>
        <p:grpSpPr>
          <a:xfrm>
            <a:off x="5076192" y="2336987"/>
            <a:ext cx="5394958" cy="2970819"/>
            <a:chOff x="4409186" y="1656334"/>
            <a:chExt cx="4966590" cy="2911857"/>
          </a:xfrm>
        </p:grpSpPr>
        <p:sp>
          <p:nvSpPr>
            <p:cNvPr id="12" name="Freeform 11"/>
            <p:cNvSpPr/>
            <p:nvPr/>
          </p:nvSpPr>
          <p:spPr>
            <a:xfrm>
              <a:off x="4409186" y="16563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4480997" y="3833103"/>
              <a:ext cx="484831" cy="270395"/>
              <a:chOff x="4480997" y="3833103"/>
              <a:chExt cx="484831" cy="270395"/>
            </a:xfrm>
          </p:grpSpPr>
          <p:sp>
            <p:nvSpPr>
              <p:cNvPr id="13" name="Freeform 12"/>
              <p:cNvSpPr/>
              <p:nvPr/>
            </p:nvSpPr>
            <p:spPr>
              <a:xfrm>
                <a:off x="4481449" y="40255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81068" y="40022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480997" y="4002238"/>
                <a:ext cx="432916" cy="100852"/>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574286" y="40044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542409" y="38331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541923" y="3833103"/>
                <a:ext cx="306346" cy="203455"/>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31055" y="38407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634865" y="3841750"/>
                <a:ext cx="193041" cy="191136"/>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638294" y="38430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42231" y="38441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646041" y="38447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649978" y="38453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653915" y="38460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582033" y="3866388"/>
                <a:ext cx="149353" cy="154687"/>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586986" y="38670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591939" y="38677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597019" y="38684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602226" y="38690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07179" y="38696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612386" y="38703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553712" y="38559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553458" y="38558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552950" y="38553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552442" y="38548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552188" y="38544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551680" y="38540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551172" y="38534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83150" y="40201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884166" y="40209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85436" y="40214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886706" y="40220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87468" y="40229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887468" y="40236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887468" y="40242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481068" y="4016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481068" y="40166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481068" y="40166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481068" y="40166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481068" y="40166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481068" y="40168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481068" y="4016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480997" y="4016944"/>
                <a:ext cx="432916" cy="86495"/>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559935" y="3893693"/>
                <a:ext cx="116714" cy="97918"/>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561459" y="38968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562729" y="38997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563745" y="39028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565142" y="39057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565904" y="39086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566920" y="39116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868037" y="40524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869688" y="40534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870704" y="40547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870704" y="40556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870831" y="40565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870704" y="40565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870704" y="40559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83879" y="40200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870578" y="40526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6551097" y="2613903"/>
              <a:ext cx="484831" cy="270395"/>
              <a:chOff x="6551097" y="2613903"/>
              <a:chExt cx="484831" cy="270395"/>
            </a:xfrm>
          </p:grpSpPr>
          <p:sp>
            <p:nvSpPr>
              <p:cNvPr id="72" name="Freeform 71"/>
              <p:cNvSpPr/>
              <p:nvPr/>
            </p:nvSpPr>
            <p:spPr>
              <a:xfrm>
                <a:off x="6551549" y="28063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551168" y="27830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551097" y="27830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644386" y="27852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612509" y="26139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612023" y="26139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701155" y="26215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704965" y="26225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708394" y="26238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712331" y="26249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716141" y="26255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720078" y="26261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724015" y="26268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652133" y="26471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657086" y="26478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662039" y="26485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667119" y="26492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672326" y="26498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677279" y="26504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682486" y="26511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623812" y="26367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623558" y="26366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623050" y="26361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622542" y="26356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622288" y="26352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621780" y="26348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621272" y="26342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6953250" y="28009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954266" y="28017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955536" y="28022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956806" y="28028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957568" y="28037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957568" y="28044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957568" y="28050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551168" y="2797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551168" y="27974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6551168" y="27974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551168" y="27974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551168" y="27974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551168" y="27976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551168" y="2797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551097" y="27977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630035" y="26744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631559" y="26776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632829" y="26805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633845" y="26836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635242" y="26865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636004" y="26894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637020" y="26924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938137" y="28332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939788" y="28342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940804" y="28355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940804" y="28364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940931" y="28373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940804" y="28373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940804" y="28367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953979" y="28008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940678" y="28334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flipH="1">
              <a:off x="8024297" y="3871203"/>
              <a:ext cx="484831" cy="270395"/>
              <a:chOff x="8024297" y="3871203"/>
              <a:chExt cx="484831" cy="270395"/>
            </a:xfrm>
          </p:grpSpPr>
          <p:sp>
            <p:nvSpPr>
              <p:cNvPr id="131" name="Freeform 130"/>
              <p:cNvSpPr/>
              <p:nvPr/>
            </p:nvSpPr>
            <p:spPr>
              <a:xfrm>
                <a:off x="8024749" y="4063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024368" y="4040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024297" y="40403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117586" y="4042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085709" y="3871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085223" y="38712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174355" y="3878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178165" y="38798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181594" y="3881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185531" y="3882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189341" y="3882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193278" y="3883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197215" y="3884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125333" y="39044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8130286" y="3905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8135239" y="3905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8140319" y="3906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8145526" y="3907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8150479" y="3907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8155686" y="3908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8097012" y="3894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8096758" y="3893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8096250" y="3893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8095742" y="3892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8095488" y="3892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8094980" y="3892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8094472" y="3891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426450" y="4058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8427466" y="4059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428736" y="4059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8430006" y="4060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8430768" y="4061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8430768" y="4061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8430768" y="4062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80243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8024368" y="4054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8024368" y="4054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8024368" y="4054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8024368" y="4054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8024368" y="4054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80243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8024297" y="40550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8103235" y="39317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8104759" y="3934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8106029" y="3937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8107045" y="3940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8108442" y="3943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8109204" y="3946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8110220" y="3949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8411337" y="4090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8412988" y="4091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8414004" y="4092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8414004" y="4093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8414131" y="4094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8414004" y="4094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8414004" y="4094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8427179" y="40581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413878" y="4090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5065197" y="2842503"/>
              <a:ext cx="484831" cy="270395"/>
              <a:chOff x="5065197" y="2842503"/>
              <a:chExt cx="484831" cy="270395"/>
            </a:xfrm>
          </p:grpSpPr>
          <p:sp>
            <p:nvSpPr>
              <p:cNvPr id="190" name="Freeform 189"/>
              <p:cNvSpPr/>
              <p:nvPr/>
            </p:nvSpPr>
            <p:spPr>
              <a:xfrm>
                <a:off x="5065649" y="30349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5065268" y="30116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5065197" y="3011638"/>
                <a:ext cx="432916" cy="100852"/>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5158486" y="30138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5126609" y="28425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5126123" y="28425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5215255" y="28501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5219065" y="28511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5222494" y="28524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226431" y="28535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230241" y="28541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5234178" y="28547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5238115" y="28554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5166233" y="28757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5171186" y="28764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5176139" y="28771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5181219" y="28778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5186426" y="28784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5191379" y="28790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5196586" y="28797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5137912" y="28653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5137658" y="28652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5137150" y="28647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5136642" y="28642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5136388" y="28638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5135880" y="28634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5135372" y="28628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467350" y="30295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5468366" y="30303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469636" y="30308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470906" y="30314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471668" y="30323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5471668" y="30330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471668" y="30336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5065268" y="30260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5065268" y="30260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5065268" y="30260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5065268" y="30260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5065268" y="30260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5065268" y="30262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5065268" y="30260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5065197" y="30263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5144135" y="29030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5145659" y="29062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5146929" y="29091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5147945" y="29122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5149342" y="29151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5150104" y="29180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5151120" y="29210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452237" y="30618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5453888" y="30628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454904" y="30641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5454904" y="30650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455031" y="30659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5454904" y="30659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5454904" y="30653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468079" y="30294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454778" y="30620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5928797" y="4010903"/>
              <a:ext cx="484831" cy="270395"/>
              <a:chOff x="5928797" y="4010903"/>
              <a:chExt cx="484831" cy="270395"/>
            </a:xfrm>
          </p:grpSpPr>
          <p:sp>
            <p:nvSpPr>
              <p:cNvPr id="249" name="Freeform 248"/>
              <p:cNvSpPr/>
              <p:nvPr/>
            </p:nvSpPr>
            <p:spPr>
              <a:xfrm>
                <a:off x="5929249" y="42033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5928868" y="41800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5928797" y="41800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6022086" y="41822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5990209" y="40109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989723" y="40109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6078855" y="40185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6082665" y="40195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6086094" y="40208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6090031" y="40219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6093841" y="40225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6097778" y="40231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6101715" y="40238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6029833" y="40441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6034786" y="40448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6039739" y="40455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6044819" y="40462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6050026" y="40468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6054979" y="40474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6060186" y="40481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6001512" y="40337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6001258" y="40336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6000750" y="40331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6000242" y="40326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5999988" y="40322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5999480" y="40318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5998972" y="40312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6330950" y="41979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6331966" y="41987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6333236" y="41992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6334506" y="41998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6335268" y="42007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6335268" y="42014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6335268" y="42020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5928868" y="4194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5928868" y="41944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5928868" y="41944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5928868" y="41944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5928868" y="41944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5928868" y="41946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5928868" y="41944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5928797" y="41947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6007735" y="40714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6009259" y="40746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6010529" y="40775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6011545" y="40806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6012942" y="40835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6013704" y="40864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6014720" y="40894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6315837" y="42302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6317488" y="42312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6318504" y="42325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318504" y="42334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6318631" y="42343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6318504" y="42343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6318504" y="42337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6331679" y="41978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318378" y="42304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flipH="1">
              <a:off x="7884597" y="2309103"/>
              <a:ext cx="484831" cy="270395"/>
              <a:chOff x="7884597" y="2309103"/>
              <a:chExt cx="484831" cy="270395"/>
            </a:xfrm>
          </p:grpSpPr>
          <p:sp>
            <p:nvSpPr>
              <p:cNvPr id="308" name="Freeform 307"/>
              <p:cNvSpPr/>
              <p:nvPr/>
            </p:nvSpPr>
            <p:spPr>
              <a:xfrm>
                <a:off x="7885049" y="25015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7884668" y="24782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7884597" y="24782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7977886" y="24804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7946009" y="23091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7945523" y="23091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8034655" y="23167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8038465" y="23177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8041894" y="23190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8045831" y="23201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8049641" y="23207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8053578" y="23213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8057515" y="23220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7985633" y="23423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7990586" y="23430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7995539" y="23437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8000619" y="23444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8005826" y="23450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8010779" y="23456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8015986" y="23463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7957312" y="23319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7957058" y="23318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7956550" y="23313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7956042" y="23308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7955788" y="23304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7955280" y="23300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7954772" y="23294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8286750" y="24961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8287766" y="24969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8289036" y="24974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8290306" y="24980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8291068" y="24989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8291068" y="24996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8291068" y="25002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7884668" y="2492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7884668" y="24926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7884668" y="24926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7884668" y="24926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7884668" y="24926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7884668" y="24928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7884668" y="24926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7884597" y="24929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7963535" y="23696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7965059" y="23728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7966329" y="23757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7967345" y="23788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7968742" y="23817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7969504" y="23846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7970520" y="23876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8271637" y="25284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8273288" y="25294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8274304" y="25307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8274304" y="25316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8274431" y="25325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8274304" y="25325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8274304" y="25319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8287479" y="24960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8274178" y="25286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a:off x="8557697" y="3147303"/>
              <a:ext cx="484831" cy="270395"/>
              <a:chOff x="8557697" y="3147303"/>
              <a:chExt cx="484831" cy="270395"/>
            </a:xfrm>
          </p:grpSpPr>
          <p:sp>
            <p:nvSpPr>
              <p:cNvPr id="367" name="Freeform 366"/>
              <p:cNvSpPr/>
              <p:nvPr/>
            </p:nvSpPr>
            <p:spPr>
              <a:xfrm>
                <a:off x="8558149" y="33397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8557768" y="33164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8557697" y="33164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8650986" y="33186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8619109" y="31473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8618623" y="31473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8707755" y="31549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8711565" y="31559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8714994" y="31572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8718931" y="31583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8722741" y="31589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8726678" y="31595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8730615" y="31602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8658733" y="31805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8663686" y="31812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8668639" y="31819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8673719" y="31826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678926" y="31832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8683879" y="31838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8689086" y="31845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8630412" y="31701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8630158" y="31700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8629650" y="31695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8629142" y="31690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8628888" y="31686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8628380" y="31682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8627872" y="31676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8959850" y="33343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8960866" y="33351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8962136" y="33356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8963406" y="33362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8964168" y="33371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8964168" y="33378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8964168" y="33384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8557768" y="3330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8557768" y="33308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8557768" y="33308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8557768" y="33308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8557768" y="33308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8557768" y="33310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8557768" y="3330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8557697" y="33311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8636635" y="32078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8638159" y="32110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8639429" y="32139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8640445" y="32170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8641842" y="32199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8642604" y="32228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8643620" y="32258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8944737" y="33666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8946388" y="33676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8947404" y="33689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8947404" y="33698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8947531" y="33707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8947404" y="33707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8947404" y="33701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8960579" y="33342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8947278" y="33668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6" name="Picture 42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372100" y="2044700"/>
              <a:ext cx="989457" cy="643128"/>
            </a:xfrm>
            <a:prstGeom prst="rect">
              <a:avLst/>
            </a:prstGeom>
            <a:solidFill>
              <a:scrgbClr r="0" g="0" b="0">
                <a:alpha val="0"/>
              </a:scrgbClr>
            </a:solidFill>
          </p:spPr>
        </p:pic>
        <p:pic>
          <p:nvPicPr>
            <p:cNvPr id="427" name="Picture 42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flipH="1">
              <a:off x="6197600" y="3238500"/>
              <a:ext cx="989457" cy="643128"/>
            </a:xfrm>
            <a:prstGeom prst="rect">
              <a:avLst/>
            </a:prstGeom>
            <a:solidFill>
              <a:scrgbClr r="0" g="0" b="0">
                <a:alpha val="0"/>
              </a:scrgbClr>
            </a:solidFill>
          </p:spPr>
        </p:pic>
        <p:pic>
          <p:nvPicPr>
            <p:cNvPr id="428" name="Picture 42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493000" y="2882900"/>
              <a:ext cx="989457" cy="643128"/>
            </a:xfrm>
            <a:prstGeom prst="rect">
              <a:avLst/>
            </a:prstGeom>
            <a:solidFill>
              <a:scrgbClr r="0" g="0" b="0">
                <a:alpha val="0"/>
              </a:scrgbClr>
            </a:solidFill>
          </p:spPr>
        </p:pic>
      </p:grpSp>
      <p:pic>
        <p:nvPicPr>
          <p:cNvPr id="438" name="Picture 43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4159" y="103657"/>
            <a:ext cx="3752342" cy="64786"/>
          </a:xfrm>
          <a:prstGeom prst="rect">
            <a:avLst/>
          </a:prstGeom>
          <a:solidFill>
            <a:scrgbClr r="0" g="0" b="0">
              <a:alpha val="0"/>
            </a:scrgbClr>
          </a:solidFill>
        </p:spPr>
      </p:pic>
      <p:grpSp>
        <p:nvGrpSpPr>
          <p:cNvPr id="445" name="Group 444"/>
          <p:cNvGrpSpPr>
            <a:grpSpLocks/>
          </p:cNvGrpSpPr>
          <p:nvPr/>
        </p:nvGrpSpPr>
        <p:grpSpPr bwMode="auto">
          <a:xfrm>
            <a:off x="1840672" y="2711865"/>
            <a:ext cx="365125" cy="2451100"/>
            <a:chOff x="1631950" y="3133262"/>
            <a:chExt cx="365760" cy="2450456"/>
          </a:xfrm>
        </p:grpSpPr>
        <p:sp>
          <p:nvSpPr>
            <p:cNvPr id="446" name="Oval 445"/>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7" name="Oval 446"/>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8" name="Oval 447"/>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9" name="Oval 448"/>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93848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656" y="964406"/>
            <a:ext cx="107454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11</a:t>
            </a:r>
          </a:p>
        </p:txBody>
      </p:sp>
      <p:sp>
        <p:nvSpPr>
          <p:cNvPr id="3" name="TextBox 2"/>
          <p:cNvSpPr txBox="1"/>
          <p:nvPr/>
        </p:nvSpPr>
        <p:spPr>
          <a:xfrm>
            <a:off x="1751561" y="964407"/>
            <a:ext cx="8719589"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If Dr. Ruiz adds 2 fish to this tank, </a:t>
            </a:r>
            <a:r>
              <a:rPr lang="en-US" sz="2800" b="1" dirty="0" smtClean="0">
                <a:solidFill>
                  <a:srgbClr val="000000"/>
                </a:solidFill>
                <a:latin typeface="Arial" pitchFamily="34" charset="0"/>
                <a:cs typeface="Arial" pitchFamily="34" charset="0"/>
              </a:rPr>
              <a:t>what </a:t>
            </a:r>
            <a:r>
              <a:rPr lang="en-US" sz="2800" b="1" dirty="0">
                <a:solidFill>
                  <a:srgbClr val="000000"/>
                </a:solidFill>
                <a:latin typeface="Arial" pitchFamily="34" charset="0"/>
                <a:cs typeface="Arial" pitchFamily="34" charset="0"/>
              </a:rPr>
              <a:t>is the new ratio of guppies to the total number of animals?</a:t>
            </a:r>
          </a:p>
        </p:txBody>
      </p:sp>
      <p:sp>
        <p:nvSpPr>
          <p:cNvPr id="4" name="TextBox 3"/>
          <p:cNvSpPr txBox="1"/>
          <p:nvPr/>
        </p:nvSpPr>
        <p:spPr>
          <a:xfrm>
            <a:off x="2425497" y="22598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08401" y="22598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to 2</a:t>
            </a:r>
          </a:p>
        </p:txBody>
      </p:sp>
      <p:sp>
        <p:nvSpPr>
          <p:cNvPr id="6" name="TextBox 5"/>
          <p:cNvSpPr txBox="1"/>
          <p:nvPr/>
        </p:nvSpPr>
        <p:spPr>
          <a:xfrm>
            <a:off x="2425497" y="2965935"/>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08401" y="2965935"/>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 to 12</a:t>
            </a:r>
          </a:p>
        </p:txBody>
      </p:sp>
      <p:sp>
        <p:nvSpPr>
          <p:cNvPr id="8" name="TextBox 7"/>
          <p:cNvSpPr txBox="1"/>
          <p:nvPr/>
        </p:nvSpPr>
        <p:spPr>
          <a:xfrm>
            <a:off x="2425497" y="3654622"/>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08401" y="3654623"/>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7</a:t>
            </a:r>
          </a:p>
        </p:txBody>
      </p:sp>
      <p:sp>
        <p:nvSpPr>
          <p:cNvPr id="10" name="TextBox 9"/>
          <p:cNvSpPr txBox="1"/>
          <p:nvPr/>
        </p:nvSpPr>
        <p:spPr>
          <a:xfrm>
            <a:off x="2425497" y="4358164"/>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08401" y="4358165"/>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to 10</a:t>
            </a:r>
          </a:p>
        </p:txBody>
      </p:sp>
      <p:grpSp>
        <p:nvGrpSpPr>
          <p:cNvPr id="429" name="Group 428"/>
          <p:cNvGrpSpPr/>
          <p:nvPr/>
        </p:nvGrpSpPr>
        <p:grpSpPr>
          <a:xfrm>
            <a:off x="5228592" y="2259806"/>
            <a:ext cx="5394958" cy="2970819"/>
            <a:chOff x="4117086" y="1694434"/>
            <a:chExt cx="4966590" cy="2911857"/>
          </a:xfrm>
        </p:grpSpPr>
        <p:sp>
          <p:nvSpPr>
            <p:cNvPr id="12" name="Freeform 11"/>
            <p:cNvSpPr/>
            <p:nvPr/>
          </p:nvSpPr>
          <p:spPr>
            <a:xfrm>
              <a:off x="4117086" y="16944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4188897" y="3871203"/>
              <a:ext cx="484831" cy="270395"/>
              <a:chOff x="4188897" y="3871203"/>
              <a:chExt cx="484831" cy="270395"/>
            </a:xfrm>
          </p:grpSpPr>
          <p:sp>
            <p:nvSpPr>
              <p:cNvPr id="13" name="Freeform 12"/>
              <p:cNvSpPr/>
              <p:nvPr/>
            </p:nvSpPr>
            <p:spPr>
              <a:xfrm>
                <a:off x="4189349" y="4063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188968" y="4040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88897" y="4040338"/>
                <a:ext cx="432916" cy="100852"/>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282186" y="4042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250309" y="3871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249823" y="3871203"/>
                <a:ext cx="306346" cy="203455"/>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38955" y="3878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342765" y="3879850"/>
                <a:ext cx="193041" cy="191136"/>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346194" y="3881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350131" y="3882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353941" y="3882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357878" y="3883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361815" y="3884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289933" y="3904488"/>
                <a:ext cx="149353" cy="154687"/>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294886" y="3905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299839" y="3905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304919" y="3906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310126" y="3907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315079" y="3907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320286" y="3908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261612" y="3894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261358" y="3893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260850" y="3893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260342" y="3892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260088" y="3892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259580" y="3892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259072" y="3891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591050" y="4058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592066" y="4059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593336" y="4059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594606" y="4060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595368" y="4061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595368" y="4061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595368" y="4062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1889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188968" y="4054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188968" y="4054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188968" y="4054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188968" y="4054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188968" y="4054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188968" y="4054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188897" y="4055044"/>
                <a:ext cx="432916" cy="86495"/>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267835" y="3931793"/>
                <a:ext cx="116714" cy="97918"/>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269359" y="3934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270629" y="3937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271645" y="3940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273042" y="3943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273804" y="3946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274820" y="3949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575937" y="4090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77588" y="4091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578604" y="4092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578604" y="4093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578731" y="4094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578604" y="4094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78604" y="4094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591779" y="40581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578478" y="4090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6258997" y="2652003"/>
              <a:ext cx="484831" cy="270395"/>
              <a:chOff x="6258997" y="2652003"/>
              <a:chExt cx="484831" cy="270395"/>
            </a:xfrm>
          </p:grpSpPr>
          <p:sp>
            <p:nvSpPr>
              <p:cNvPr id="72" name="Freeform 71"/>
              <p:cNvSpPr/>
              <p:nvPr/>
            </p:nvSpPr>
            <p:spPr>
              <a:xfrm>
                <a:off x="6259449" y="2844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259068" y="2821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258997" y="28211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352286" y="2823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320409" y="2652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319923" y="26520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409055" y="2659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412865" y="26606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416294" y="2661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420231" y="2663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424041" y="2663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427978" y="2664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431915" y="2664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360033" y="26852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364986" y="2685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369939" y="2686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375019" y="2687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380226" y="2687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385179" y="2688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390386" y="2689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331712" y="2674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331458" y="2674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6330950" y="2674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330442" y="2673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330188" y="2673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329680" y="2672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329172" y="2672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6661150" y="2839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662166" y="2839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663436" y="2840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664706" y="2840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665468" y="2841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665468" y="2842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665468" y="2843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259068" y="2835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259068" y="2835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6259068" y="2835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6259068" y="2835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6259068" y="2835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259068" y="2835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259068" y="2835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258997" y="28358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337935" y="27125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339459" y="2715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340729" y="2718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341745" y="2721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343142" y="2724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343904" y="2727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344920" y="2730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646037" y="2871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647688" y="2872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648704" y="2873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648704" y="2874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648831" y="2875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648704" y="2875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648704" y="2874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661879" y="28389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648578" y="2871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flipH="1">
              <a:off x="7732197" y="3909303"/>
              <a:ext cx="484831" cy="270395"/>
              <a:chOff x="7732197" y="3909303"/>
              <a:chExt cx="484831" cy="270395"/>
            </a:xfrm>
          </p:grpSpPr>
          <p:sp>
            <p:nvSpPr>
              <p:cNvPr id="131" name="Freeform 130"/>
              <p:cNvSpPr/>
              <p:nvPr/>
            </p:nvSpPr>
            <p:spPr>
              <a:xfrm>
                <a:off x="7732649" y="41017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732268" y="40784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7732197" y="40784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7825486" y="40806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7793609" y="39093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7793123" y="39093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7882255" y="39169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7886065" y="39179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889494" y="39192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7893431" y="39203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7897241" y="39209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7901178" y="39215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7905115" y="39222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7833233" y="39425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7838186" y="39432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7843139" y="39439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7848219" y="39446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7853426" y="39452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7858379" y="39458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7863586" y="39465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7804912" y="39321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804658" y="39320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7804150" y="39315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7803642" y="39310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7803388" y="39306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7802880" y="39302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7802372" y="39296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134350" y="40963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8135366" y="40971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136636" y="40976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8137906" y="40982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8138668" y="40991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8138668" y="40998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8138668" y="41004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7732268" y="4092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732268" y="40928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7732268" y="40928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7732268" y="40928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7732268" y="40928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7732268" y="40930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7732268" y="40928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7732197" y="40931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7811135" y="39698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7812659" y="39730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7813929" y="39759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7814945" y="39790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7816342" y="39819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7817104" y="39848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7818120" y="39878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8119237" y="41286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8120888" y="41296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8121904" y="41309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8121904" y="41318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8122031" y="41327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8121904" y="41327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8121904" y="41321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8135079" y="40962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121778" y="41288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8" name="Group 247"/>
            <p:cNvGrpSpPr/>
            <p:nvPr/>
          </p:nvGrpSpPr>
          <p:grpSpPr>
            <a:xfrm>
              <a:off x="4773097" y="2880603"/>
              <a:ext cx="484831" cy="270395"/>
              <a:chOff x="4773097" y="2880603"/>
              <a:chExt cx="484831" cy="270395"/>
            </a:xfrm>
          </p:grpSpPr>
          <p:sp>
            <p:nvSpPr>
              <p:cNvPr id="190" name="Freeform 189"/>
              <p:cNvSpPr/>
              <p:nvPr/>
            </p:nvSpPr>
            <p:spPr>
              <a:xfrm>
                <a:off x="4773549" y="30730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4773168" y="30497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4773097" y="3049738"/>
                <a:ext cx="432916" cy="100852"/>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4866386" y="30519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4834509" y="28806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4834023" y="28806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4923155" y="28882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4926965" y="28892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4930394" y="28905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4934331" y="28916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4938141" y="28922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4942078" y="28928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4946015" y="28935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4874133" y="29138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4879086" y="29145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4884039" y="29152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4889119" y="29159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4894326" y="29165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4899279" y="29171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4904486" y="29178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845812" y="29034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4845558" y="29033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4845050" y="29028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4844542" y="29023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844288" y="29019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843780" y="29015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4843272" y="29009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175250" y="30676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5176266" y="30684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177536" y="30689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178806" y="30695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5179568" y="30704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5179568" y="30711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179568" y="30717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4773168" y="30641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4773168" y="30641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4773168" y="30641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4773168" y="30641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4773168" y="30641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4773168" y="30643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4773168" y="30641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4773097" y="30644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4852035" y="29411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4853559" y="29443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4854829" y="29472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4855845" y="29503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4857242" y="29532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4858004" y="29561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4859020" y="29591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160137" y="30999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5161788" y="31009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162804" y="31022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5162804" y="31031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162931" y="31040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5162804" y="31040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5162804" y="31034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175979" y="3067596"/>
                <a:ext cx="81522" cy="32569"/>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5162678" y="31001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5636697" y="4049003"/>
              <a:ext cx="484831" cy="270395"/>
              <a:chOff x="5636697" y="4049003"/>
              <a:chExt cx="484831" cy="270395"/>
            </a:xfrm>
          </p:grpSpPr>
          <p:sp>
            <p:nvSpPr>
              <p:cNvPr id="249" name="Freeform 248"/>
              <p:cNvSpPr/>
              <p:nvPr/>
            </p:nvSpPr>
            <p:spPr>
              <a:xfrm>
                <a:off x="5637149" y="42414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5636768" y="42181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5636697" y="42181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5729986" y="42203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5698109" y="40490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697623" y="40490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5786755" y="40566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5790565" y="40576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5793994" y="40589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5797931" y="40600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5801741" y="40606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5805678" y="40612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5809615" y="40619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5737733" y="40822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5742686" y="40829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5747639" y="40836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5752719" y="40843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5757926" y="40849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5762879" y="40855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5768086" y="40862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5709412" y="40718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5709158" y="40717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5708650" y="40712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5708142" y="40707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5707888" y="40703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5707380" y="40699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5706872" y="40693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6038850" y="42360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6039866" y="42368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6041136" y="42373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6042406" y="42379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6043168" y="42388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6043168" y="42395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6043168" y="42401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5636768" y="423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5636768" y="42325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5636768" y="42325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5636768" y="42325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5636768" y="42325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5636768" y="42327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5636768" y="42325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5636697" y="4232844"/>
                <a:ext cx="432916" cy="86495"/>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5715635" y="41095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5717159" y="41127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5718429" y="41156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5719445" y="41187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5720842" y="41216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5721604" y="41245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5722620" y="41275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6023737" y="42683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6025388" y="42693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6026404" y="42706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6026404" y="42715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6026531" y="42724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6026404" y="42724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6026404" y="42718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6039579" y="42359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6026278" y="42685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Group 365"/>
            <p:cNvGrpSpPr/>
            <p:nvPr/>
          </p:nvGrpSpPr>
          <p:grpSpPr>
            <a:xfrm flipH="1">
              <a:off x="7592497" y="2347203"/>
              <a:ext cx="484831" cy="270395"/>
              <a:chOff x="7592497" y="2347203"/>
              <a:chExt cx="484831" cy="270395"/>
            </a:xfrm>
          </p:grpSpPr>
          <p:sp>
            <p:nvSpPr>
              <p:cNvPr id="308" name="Freeform 307"/>
              <p:cNvSpPr/>
              <p:nvPr/>
            </p:nvSpPr>
            <p:spPr>
              <a:xfrm>
                <a:off x="7592949" y="25396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7592568" y="25163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7592497" y="25163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7685786" y="25185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7653909" y="23472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7653423" y="23472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7742555" y="23548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7746365" y="23558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7749794" y="23571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7753731" y="23582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7757541" y="23588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7761478" y="23594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7765415" y="23601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7693533" y="23804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7698486" y="23811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7703439" y="23818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323"/>
              <p:cNvSpPr/>
              <p:nvPr/>
            </p:nvSpPr>
            <p:spPr>
              <a:xfrm>
                <a:off x="7708519" y="23825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7713726" y="23831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7718679" y="23837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7723886" y="23844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7665212" y="23700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7664958" y="23699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7664450" y="23694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7663942" y="23689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7663688" y="23685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7663180" y="23681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7662672" y="23675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7994650" y="25342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7995666" y="25350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7996936" y="25355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7998206" y="25361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7998968" y="25370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7998968" y="25377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7998968" y="25383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7592568" y="253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7592568" y="25307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7592568" y="25307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7592568" y="25307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7592568" y="25307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7592568" y="25309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7592568" y="25307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7592497" y="25310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7671435" y="24077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7672959" y="24109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7674229" y="24138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7675245" y="24169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7676642" y="24198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7677404" y="24227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7678420" y="24257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7979537" y="25665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7981188" y="25675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7982204" y="25688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7982204" y="25697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7982331" y="25706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7982204" y="25706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7982204" y="25700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7995379" y="25341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7982078" y="25667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a:off x="8265597" y="3185403"/>
              <a:ext cx="484831" cy="270395"/>
              <a:chOff x="8265597" y="3185403"/>
              <a:chExt cx="484831" cy="270395"/>
            </a:xfrm>
          </p:grpSpPr>
          <p:sp>
            <p:nvSpPr>
              <p:cNvPr id="367" name="Freeform 366"/>
              <p:cNvSpPr/>
              <p:nvPr/>
            </p:nvSpPr>
            <p:spPr>
              <a:xfrm>
                <a:off x="8266049" y="3377819"/>
                <a:ext cx="378080" cy="734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8265668" y="3354578"/>
                <a:ext cx="432944" cy="10096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8265597" y="3354538"/>
                <a:ext cx="432916" cy="100852"/>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8358886" y="3356737"/>
                <a:ext cx="274067" cy="32767"/>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8327009" y="3185414"/>
                <a:ext cx="305944" cy="203201"/>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8326523" y="3185403"/>
                <a:ext cx="306346" cy="203455"/>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8415655" y="3193034"/>
                <a:ext cx="198629" cy="19342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8419465" y="3194050"/>
                <a:ext cx="193041" cy="19113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8422894" y="3195320"/>
                <a:ext cx="187580" cy="189358"/>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8426831" y="3196463"/>
                <a:ext cx="181992" cy="187072"/>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8430641" y="3197098"/>
                <a:ext cx="176404" cy="185167"/>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8434578" y="3197606"/>
                <a:ext cx="170562" cy="183643"/>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8438515" y="3198368"/>
                <a:ext cx="16497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8366633" y="3218688"/>
                <a:ext cx="149353" cy="154687"/>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8371586" y="3219323"/>
                <a:ext cx="143130" cy="151766"/>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8376539" y="3220085"/>
                <a:ext cx="137161" cy="149099"/>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8381619" y="3220720"/>
                <a:ext cx="131319" cy="146686"/>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386826" y="3221355"/>
                <a:ext cx="125223" cy="14528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8391779" y="3221990"/>
                <a:ext cx="119508" cy="144146"/>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8396986" y="3222625"/>
                <a:ext cx="113793" cy="143638"/>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8338312" y="3208274"/>
                <a:ext cx="186691" cy="16827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8338058" y="3208147"/>
                <a:ext cx="187199" cy="16802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8337550" y="3207639"/>
                <a:ext cx="187707" cy="167895"/>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8337042" y="3207131"/>
                <a:ext cx="188596" cy="167768"/>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8336788" y="3206750"/>
                <a:ext cx="189104" cy="16764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8336280" y="3206369"/>
                <a:ext cx="189739" cy="16764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8335772" y="3205734"/>
                <a:ext cx="190247" cy="167514"/>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8667750" y="3372485"/>
                <a:ext cx="82424" cy="32640"/>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8668766" y="3373247"/>
                <a:ext cx="81154" cy="31624"/>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8670036" y="3373755"/>
                <a:ext cx="80138" cy="3111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8671306" y="3374390"/>
                <a:ext cx="78868" cy="303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8672068" y="3375279"/>
                <a:ext cx="78106" cy="29592"/>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8672068" y="3375914"/>
                <a:ext cx="78360" cy="28830"/>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8672068" y="3376549"/>
                <a:ext cx="78360" cy="28195"/>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8265668" y="3368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8265668" y="3368929"/>
                <a:ext cx="432944" cy="86615"/>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8265668" y="3368929"/>
                <a:ext cx="432944" cy="86361"/>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8265668" y="3368929"/>
                <a:ext cx="432944" cy="86361"/>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8265668" y="3368929"/>
                <a:ext cx="432944" cy="86361"/>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8265668" y="3369183"/>
                <a:ext cx="432944" cy="8636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8265668" y="3368929"/>
                <a:ext cx="432944" cy="86869"/>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8265597" y="3369244"/>
                <a:ext cx="432916" cy="86495"/>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8344535" y="3245993"/>
                <a:ext cx="116714" cy="9791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8346059" y="3249168"/>
                <a:ext cx="112650" cy="93473"/>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8347329" y="3252089"/>
                <a:ext cx="108967" cy="89155"/>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8348345" y="3255137"/>
                <a:ext cx="105919" cy="84583"/>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8349742" y="3258058"/>
                <a:ext cx="103252" cy="8039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8350504" y="3260979"/>
                <a:ext cx="101474" cy="75947"/>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8351520" y="3263900"/>
                <a:ext cx="100458" cy="71883"/>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8652637" y="3404743"/>
                <a:ext cx="81662" cy="3429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8654288" y="3405759"/>
                <a:ext cx="79884" cy="3327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8655304" y="3407029"/>
                <a:ext cx="78614" cy="32132"/>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8655304" y="3407918"/>
                <a:ext cx="78233" cy="3111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8655431" y="3408807"/>
                <a:ext cx="77852" cy="303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8655304" y="3408807"/>
                <a:ext cx="77852" cy="303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8655304" y="3408299"/>
                <a:ext cx="77471" cy="30862"/>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8668479" y="3372396"/>
                <a:ext cx="81522" cy="32569"/>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8655178" y="3404963"/>
                <a:ext cx="78946" cy="33968"/>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6" name="Picture 42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080000" y="2082800"/>
              <a:ext cx="989457" cy="643128"/>
            </a:xfrm>
            <a:prstGeom prst="rect">
              <a:avLst/>
            </a:prstGeom>
            <a:solidFill>
              <a:scrgbClr r="0" g="0" b="0">
                <a:alpha val="0"/>
              </a:scrgbClr>
            </a:solidFill>
          </p:spPr>
        </p:pic>
        <p:pic>
          <p:nvPicPr>
            <p:cNvPr id="427" name="Picture 42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flipH="1">
              <a:off x="5905500" y="3276600"/>
              <a:ext cx="989457" cy="643128"/>
            </a:xfrm>
            <a:prstGeom prst="rect">
              <a:avLst/>
            </a:prstGeom>
            <a:solidFill>
              <a:scrgbClr r="0" g="0" b="0">
                <a:alpha val="0"/>
              </a:scrgbClr>
            </a:solidFill>
          </p:spPr>
        </p:pic>
        <p:pic>
          <p:nvPicPr>
            <p:cNvPr id="428" name="Picture 42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200900" y="2921000"/>
              <a:ext cx="989457" cy="643128"/>
            </a:xfrm>
            <a:prstGeom prst="rect">
              <a:avLst/>
            </a:prstGeom>
            <a:solidFill>
              <a:scrgbClr r="0" g="0" b="0">
                <a:alpha val="0"/>
              </a:scrgbClr>
            </a:solidFill>
          </p:spPr>
        </p:pic>
      </p:grpSp>
      <p:pic>
        <p:nvPicPr>
          <p:cNvPr id="438" name="Picture 43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4159" y="116614"/>
            <a:ext cx="3752342" cy="64786"/>
          </a:xfrm>
          <a:prstGeom prst="rect">
            <a:avLst/>
          </a:prstGeom>
          <a:solidFill>
            <a:scrgbClr r="0" g="0" b="0">
              <a:alpha val="0"/>
            </a:scrgbClr>
          </a:solidFill>
        </p:spPr>
      </p:pic>
      <p:grpSp>
        <p:nvGrpSpPr>
          <p:cNvPr id="439" name="Group 438"/>
          <p:cNvGrpSpPr>
            <a:grpSpLocks/>
          </p:cNvGrpSpPr>
          <p:nvPr/>
        </p:nvGrpSpPr>
        <p:grpSpPr bwMode="auto">
          <a:xfrm>
            <a:off x="1840672" y="2323306"/>
            <a:ext cx="365125" cy="2451100"/>
            <a:chOff x="1631950" y="3133262"/>
            <a:chExt cx="365760" cy="2450456"/>
          </a:xfrm>
        </p:grpSpPr>
        <p:sp>
          <p:nvSpPr>
            <p:cNvPr id="440" name="Oval 43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1" name="Oval 44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2" name="Oval 441"/>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3" name="Oval 442"/>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9092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939925"/>
            <a:ext cx="8839200" cy="6265863"/>
          </a:xfrm>
          <a:prstGeom prst="rect">
            <a:avLst/>
          </a:prstGeom>
        </p:spPr>
        <p:txBody>
          <a:bodyPr lIns="93908" tIns="46954" rIns="93908" bIns="46954">
            <a:spAutoFit/>
          </a:bodyPr>
          <a:lstStyle/>
          <a:p>
            <a:pPr defTabSz="1067745">
              <a:spcBef>
                <a:spcPts val="1232"/>
              </a:spcBef>
              <a:defRPr/>
            </a:pPr>
            <a:r>
              <a:rPr lang="en-US" sz="2400" b="1" i="1" dirty="0">
                <a:solidFill>
                  <a:srgbClr val="0000FF"/>
                </a:solidFill>
                <a:latin typeface="Arial" pitchFamily="34" charset="0"/>
                <a:cs typeface="Arial" pitchFamily="34" charset="0"/>
              </a:rPr>
              <a:t>Use Normal View for the Interactive Elements</a:t>
            </a:r>
          </a:p>
          <a:p>
            <a:pPr defTabSz="1067745">
              <a:defRPr/>
            </a:pPr>
            <a:r>
              <a:rPr lang="en-US" sz="2400" dirty="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52156" indent="-352156" defTabSz="1067745">
              <a:spcBef>
                <a:spcPts val="1232"/>
              </a:spcBef>
              <a:buFont typeface="Arial" pitchFamily="34" charset="0"/>
              <a:buChar char="•"/>
              <a:defRPr/>
            </a:pPr>
            <a:r>
              <a:rPr lang="en-US" sz="2400" dirty="0">
                <a:solidFill>
                  <a:srgbClr val="0000FF"/>
                </a:solidFill>
                <a:latin typeface="Arial" pitchFamily="34" charset="0"/>
                <a:cs typeface="Arial" pitchFamily="34" charset="0"/>
              </a:rPr>
              <a:t>On the View menu, select Normal.</a:t>
            </a:r>
          </a:p>
          <a:p>
            <a:pPr marL="352156" indent="-352156" defTabSz="1067745">
              <a:spcBef>
                <a:spcPts val="1232"/>
              </a:spcBef>
              <a:buFont typeface="Arial" pitchFamily="34" charset="0"/>
              <a:buChar char="•"/>
              <a:defRPr/>
            </a:pPr>
            <a:r>
              <a:rPr lang="en-US" sz="2400" dirty="0">
                <a:solidFill>
                  <a:srgbClr val="0000FF"/>
                </a:solidFill>
                <a:latin typeface="Arial" pitchFamily="34" charset="0"/>
                <a:cs typeface="Arial" pitchFamily="34" charset="0"/>
              </a:rPr>
              <a:t>Close the Slides tab on the left. </a:t>
            </a:r>
          </a:p>
          <a:p>
            <a:pPr marL="352156" indent="-352156" defTabSz="1067745">
              <a:spcBef>
                <a:spcPts val="1232"/>
              </a:spcBef>
              <a:buFont typeface="Arial" pitchFamily="34" charset="0"/>
              <a:buChar char="•"/>
              <a:defRPr/>
            </a:pPr>
            <a:r>
              <a:rPr lang="en-US" sz="2400" dirty="0">
                <a:solidFill>
                  <a:srgbClr val="0000FF"/>
                </a:solidFill>
                <a:latin typeface="Arial" pitchFamily="34" charset="0"/>
                <a:cs typeface="Arial" pitchFamily="34" charset="0"/>
              </a:rPr>
              <a:t>In the upper right corner next to the Help button, click the ^ to minimize the ribbon at the top of the screen. </a:t>
            </a:r>
          </a:p>
          <a:p>
            <a:pPr marL="352156" indent="-352156" defTabSz="1067745">
              <a:spcBef>
                <a:spcPts val="1232"/>
              </a:spcBef>
              <a:buFont typeface="Arial" pitchFamily="34" charset="0"/>
              <a:buChar char="•"/>
              <a:defRPr/>
            </a:pPr>
            <a:r>
              <a:rPr lang="en-US" sz="2400" dirty="0">
                <a:solidFill>
                  <a:srgbClr val="0000FF"/>
                </a:solidFill>
                <a:latin typeface="Arial" pitchFamily="34" charset="0"/>
                <a:cs typeface="Arial" pitchFamily="34" charset="0"/>
              </a:rPr>
              <a:t>On the View menu, confirm that Ruler is deselected. </a:t>
            </a:r>
          </a:p>
          <a:p>
            <a:pPr marL="352156" indent="-352156" defTabSz="1067745">
              <a:spcBef>
                <a:spcPts val="1232"/>
              </a:spcBef>
              <a:buFont typeface="Arial" pitchFamily="34" charset="0"/>
              <a:buChar char="•"/>
              <a:defRPr/>
            </a:pPr>
            <a:r>
              <a:rPr lang="en-US" sz="2400" dirty="0">
                <a:solidFill>
                  <a:srgbClr val="0000FF"/>
                </a:solidFill>
                <a:latin typeface="Arial" pitchFamily="34" charset="0"/>
                <a:cs typeface="Arial" pitchFamily="34" charset="0"/>
              </a:rPr>
              <a:t>On the View tab, click Fit to Window.</a:t>
            </a:r>
          </a:p>
          <a:p>
            <a:pPr defTabSz="1067745">
              <a:spcBef>
                <a:spcPts val="1848"/>
              </a:spcBef>
              <a:defRPr/>
            </a:pPr>
            <a:r>
              <a:rPr lang="en-US" sz="2400" b="1" i="1" dirty="0">
                <a:solidFill>
                  <a:srgbClr val="0000FF"/>
                </a:solidFill>
                <a:latin typeface="Arial" pitchFamily="34" charset="0"/>
                <a:cs typeface="Arial" pitchFamily="34" charset="0"/>
              </a:rPr>
              <a:t>Use Slide Show View to Administer Assessment Items</a:t>
            </a:r>
          </a:p>
          <a:p>
            <a:pPr defTabSz="1067745">
              <a:defRPr/>
            </a:pPr>
            <a:r>
              <a:rPr lang="en-US" sz="2400" dirty="0">
                <a:solidFill>
                  <a:srgbClr val="0000FF"/>
                </a:solidFill>
                <a:latin typeface="Arial" pitchFamily="34" charset="0"/>
                <a:cs typeface="Arial" pitchFamily="34" charset="0"/>
              </a:rPr>
              <a:t>To administer the numbered assessment items in this presentation, use the Slide Show view. (See Slide </a:t>
            </a:r>
            <a:r>
              <a:rPr lang="en-US" sz="2400" dirty="0" smtClean="0">
                <a:solidFill>
                  <a:srgbClr val="0000FF"/>
                </a:solidFill>
                <a:latin typeface="Arial" pitchFamily="34" charset="0"/>
                <a:cs typeface="Arial" pitchFamily="34" charset="0"/>
              </a:rPr>
              <a:t>11 </a:t>
            </a:r>
            <a:r>
              <a:rPr lang="en-US" sz="2400" dirty="0">
                <a:solidFill>
                  <a:srgbClr val="0000FF"/>
                </a:solidFill>
                <a:latin typeface="Arial" pitchFamily="34" charset="0"/>
                <a:cs typeface="Arial" pitchFamily="34" charset="0"/>
              </a:rPr>
              <a:t>for an example.)</a:t>
            </a:r>
          </a:p>
        </p:txBody>
      </p:sp>
      <p:sp>
        <p:nvSpPr>
          <p:cNvPr id="4099" name="Rectangle 2"/>
          <p:cNvSpPr>
            <a:spLocks noChangeArrowheads="1"/>
          </p:cNvSpPr>
          <p:nvPr/>
        </p:nvSpPr>
        <p:spPr bwMode="auto">
          <a:xfrm>
            <a:off x="1104900" y="863600"/>
            <a:ext cx="9144000" cy="649288"/>
          </a:xfrm>
          <a:prstGeom prst="rect">
            <a:avLst/>
          </a:prstGeom>
          <a:noFill/>
          <a:ln w="9525">
            <a:noFill/>
            <a:miter lim="800000"/>
            <a:headEnd/>
            <a:tailEnd/>
          </a:ln>
        </p:spPr>
        <p:txBody>
          <a:bodyPr lIns="93908" tIns="46954" rIns="93908" bIns="46954">
            <a:spAutoFit/>
          </a:bodyPr>
          <a:lstStyle/>
          <a:p>
            <a:pPr algn="ctr" defTabSz="1066800" fontAlgn="base">
              <a:spcBef>
                <a:spcPct val="0"/>
              </a:spcBef>
              <a:spcAft>
                <a:spcPct val="0"/>
              </a:spcAft>
            </a:pPr>
            <a:r>
              <a:rPr lang="en-US" sz="3600" b="1" dirty="0">
                <a:solidFill>
                  <a:srgbClr val="0000FF"/>
                </a:solidFill>
                <a:latin typeface="Arial" pitchFamily="34" charset="0"/>
                <a:cs typeface="Arial" pitchFamily="34" charset="0"/>
              </a:rPr>
              <a:t>Setting the PowerPoint View</a:t>
            </a:r>
          </a:p>
        </p:txBody>
      </p:sp>
    </p:spTree>
    <p:extLst>
      <p:ext uri="{BB962C8B-B14F-4D97-AF65-F5344CB8AC3E}">
        <p14:creationId xmlns:p14="http://schemas.microsoft.com/office/powerpoint/2010/main" xmlns="" val="2748490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7537" y="1009386"/>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a:t>
            </a:r>
          </a:p>
        </p:txBody>
      </p:sp>
      <p:sp>
        <p:nvSpPr>
          <p:cNvPr id="3" name="TextBox 2"/>
          <p:cNvSpPr txBox="1"/>
          <p:nvPr/>
        </p:nvSpPr>
        <p:spPr>
          <a:xfrm>
            <a:off x="1730440" y="1009387"/>
            <a:ext cx="8512110" cy="1390074"/>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Javier has stickers on the front of his folder. Use    the stickers to answer the questions. </a:t>
            </a:r>
          </a:p>
          <a:p>
            <a:r>
              <a:rPr lang="en-US" sz="2800" b="1" dirty="0">
                <a:solidFill>
                  <a:srgbClr val="000000"/>
                </a:solidFill>
                <a:latin typeface="Arial" pitchFamily="34" charset="0"/>
                <a:cs typeface="Arial" pitchFamily="34" charset="0"/>
              </a:rPr>
              <a:t>What is the </a:t>
            </a:r>
            <a:r>
              <a:rPr lang="en-US" sz="2800" b="1" dirty="0" smtClean="0">
                <a:solidFill>
                  <a:srgbClr val="000000"/>
                </a:solidFill>
                <a:latin typeface="Arial" pitchFamily="34" charset="0"/>
                <a:cs typeface="Arial" pitchFamily="34" charset="0"/>
              </a:rPr>
              <a:t>ratio </a:t>
            </a:r>
            <a:r>
              <a:rPr lang="en-US" sz="2800" b="1" dirty="0">
                <a:solidFill>
                  <a:srgbClr val="000000"/>
                </a:solidFill>
                <a:latin typeface="Arial" pitchFamily="34" charset="0"/>
                <a:cs typeface="Arial" pitchFamily="34" charset="0"/>
              </a:rPr>
              <a:t>of  </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to   </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a:t>
            </a:r>
          </a:p>
        </p:txBody>
      </p:sp>
      <p:sp>
        <p:nvSpPr>
          <p:cNvPr id="4" name="TextBox 3"/>
          <p:cNvSpPr txBox="1"/>
          <p:nvPr/>
        </p:nvSpPr>
        <p:spPr>
          <a:xfrm>
            <a:off x="2393950" y="2640806"/>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640806"/>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6 : 1 </a:t>
            </a:r>
          </a:p>
        </p:txBody>
      </p:sp>
      <p:sp>
        <p:nvSpPr>
          <p:cNvPr id="6" name="TextBox 5"/>
          <p:cNvSpPr txBox="1"/>
          <p:nvPr/>
        </p:nvSpPr>
        <p:spPr>
          <a:xfrm>
            <a:off x="2393950" y="3357305"/>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3357305"/>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 6 </a:t>
            </a:r>
          </a:p>
        </p:txBody>
      </p:sp>
      <p:sp>
        <p:nvSpPr>
          <p:cNvPr id="8" name="TextBox 7"/>
          <p:cNvSpPr txBox="1"/>
          <p:nvPr/>
        </p:nvSpPr>
        <p:spPr>
          <a:xfrm>
            <a:off x="2393950" y="4032547"/>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4032548"/>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 2 </a:t>
            </a:r>
          </a:p>
        </p:txBody>
      </p:sp>
      <p:sp>
        <p:nvSpPr>
          <p:cNvPr id="10" name="TextBox 9"/>
          <p:cNvSpPr txBox="1"/>
          <p:nvPr/>
        </p:nvSpPr>
        <p:spPr>
          <a:xfrm>
            <a:off x="2393950" y="4743648"/>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743649"/>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6 : 7 </a:t>
            </a:r>
          </a:p>
        </p:txBody>
      </p:sp>
      <p:grpSp>
        <p:nvGrpSpPr>
          <p:cNvPr id="147" name="Group 146"/>
          <p:cNvGrpSpPr/>
          <p:nvPr/>
        </p:nvGrpSpPr>
        <p:grpSpPr>
          <a:xfrm>
            <a:off x="5518150" y="2713856"/>
            <a:ext cx="3547896" cy="4727550"/>
            <a:chOff x="6116828" y="1079119"/>
            <a:chExt cx="3266187" cy="4633723"/>
          </a:xfrm>
        </p:grpSpPr>
        <p:grpSp>
          <p:nvGrpSpPr>
            <p:cNvPr id="145" name="Group 144"/>
            <p:cNvGrpSpPr/>
            <p:nvPr/>
          </p:nvGrpSpPr>
          <p:grpSpPr>
            <a:xfrm>
              <a:off x="6116828" y="1079119"/>
              <a:ext cx="3266187" cy="4633723"/>
              <a:chOff x="6116828" y="1079119"/>
              <a:chExt cx="3266187" cy="4633723"/>
            </a:xfrm>
          </p:grpSpPr>
          <p:sp>
            <p:nvSpPr>
              <p:cNvPr id="12" name="Freeform 11"/>
              <p:cNvSpPr/>
              <p:nvPr/>
            </p:nvSpPr>
            <p:spPr>
              <a:xfrm>
                <a:off x="6116828" y="1079119"/>
                <a:ext cx="3266187" cy="4633723"/>
              </a:xfrm>
              <a:custGeom>
                <a:avLst/>
                <a:gdLst/>
                <a:ahLst/>
                <a:cxnLst/>
                <a:rect l="0" t="0" r="0" b="0"/>
                <a:pathLst>
                  <a:path w="3266187" h="4633723">
                    <a:moveTo>
                      <a:pt x="0" y="0"/>
                    </a:moveTo>
                    <a:lnTo>
                      <a:pt x="3266186" y="0"/>
                    </a:lnTo>
                    <a:lnTo>
                      <a:pt x="3266186" y="4633722"/>
                    </a:lnTo>
                    <a:lnTo>
                      <a:pt x="0" y="463372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1959" y="1310741"/>
                <a:ext cx="414796" cy="415245"/>
                <a:chOff x="6221959" y="1310741"/>
                <a:chExt cx="414796" cy="415245"/>
              </a:xfrm>
            </p:grpSpPr>
            <p:sp>
              <p:nvSpPr>
                <p:cNvPr id="13" name="Freeform 12"/>
                <p:cNvSpPr/>
                <p:nvPr/>
              </p:nvSpPr>
              <p:spPr>
                <a:xfrm>
                  <a:off x="6221984" y="1310767"/>
                  <a:ext cx="414656" cy="415037"/>
                </a:xfrm>
                <a:custGeom>
                  <a:avLst/>
                  <a:gdLst/>
                  <a:ahLst/>
                  <a:cxnLst/>
                  <a:rect l="0" t="0" r="0" b="0"/>
                  <a:pathLst>
                    <a:path w="414656" h="415037">
                      <a:moveTo>
                        <a:pt x="127" y="196850"/>
                      </a:moveTo>
                      <a:lnTo>
                        <a:pt x="1016" y="186309"/>
                      </a:lnTo>
                      <a:lnTo>
                        <a:pt x="2286" y="175895"/>
                      </a:lnTo>
                      <a:lnTo>
                        <a:pt x="4064" y="165735"/>
                      </a:lnTo>
                      <a:lnTo>
                        <a:pt x="6477" y="155702"/>
                      </a:lnTo>
                      <a:lnTo>
                        <a:pt x="9271" y="145796"/>
                      </a:lnTo>
                      <a:lnTo>
                        <a:pt x="12573" y="136144"/>
                      </a:lnTo>
                      <a:lnTo>
                        <a:pt x="16256" y="126746"/>
                      </a:lnTo>
                      <a:lnTo>
                        <a:pt x="20447" y="117475"/>
                      </a:lnTo>
                      <a:lnTo>
                        <a:pt x="25019" y="108585"/>
                      </a:lnTo>
                      <a:lnTo>
                        <a:pt x="29972" y="99822"/>
                      </a:lnTo>
                      <a:lnTo>
                        <a:pt x="35306" y="91440"/>
                      </a:lnTo>
                      <a:lnTo>
                        <a:pt x="41148" y="83312"/>
                      </a:lnTo>
                      <a:lnTo>
                        <a:pt x="47244" y="75565"/>
                      </a:lnTo>
                      <a:lnTo>
                        <a:pt x="53848" y="67945"/>
                      </a:lnTo>
                      <a:lnTo>
                        <a:pt x="60706" y="60706"/>
                      </a:lnTo>
                      <a:lnTo>
                        <a:pt x="67818" y="53848"/>
                      </a:lnTo>
                      <a:lnTo>
                        <a:pt x="75311" y="47371"/>
                      </a:lnTo>
                      <a:lnTo>
                        <a:pt x="83185" y="41148"/>
                      </a:lnTo>
                      <a:lnTo>
                        <a:pt x="91440" y="35433"/>
                      </a:lnTo>
                      <a:lnTo>
                        <a:pt x="99822" y="29972"/>
                      </a:lnTo>
                      <a:lnTo>
                        <a:pt x="108458" y="25019"/>
                      </a:lnTo>
                      <a:lnTo>
                        <a:pt x="117475" y="20447"/>
                      </a:lnTo>
                      <a:lnTo>
                        <a:pt x="126492" y="16256"/>
                      </a:lnTo>
                      <a:lnTo>
                        <a:pt x="136017" y="12573"/>
                      </a:lnTo>
                      <a:lnTo>
                        <a:pt x="145669" y="9398"/>
                      </a:lnTo>
                      <a:lnTo>
                        <a:pt x="155448" y="6604"/>
                      </a:lnTo>
                      <a:lnTo>
                        <a:pt x="165481" y="4191"/>
                      </a:lnTo>
                      <a:lnTo>
                        <a:pt x="175641" y="2413"/>
                      </a:lnTo>
                      <a:lnTo>
                        <a:pt x="186182" y="1016"/>
                      </a:lnTo>
                      <a:lnTo>
                        <a:pt x="196596" y="127"/>
                      </a:lnTo>
                      <a:lnTo>
                        <a:pt x="207264" y="0"/>
                      </a:lnTo>
                      <a:lnTo>
                        <a:pt x="217932" y="127"/>
                      </a:lnTo>
                      <a:lnTo>
                        <a:pt x="228473" y="1016"/>
                      </a:lnTo>
                      <a:lnTo>
                        <a:pt x="239014" y="2413"/>
                      </a:lnTo>
                      <a:lnTo>
                        <a:pt x="249174" y="4191"/>
                      </a:lnTo>
                      <a:lnTo>
                        <a:pt x="259080" y="6604"/>
                      </a:lnTo>
                      <a:lnTo>
                        <a:pt x="268986" y="9398"/>
                      </a:lnTo>
                      <a:lnTo>
                        <a:pt x="278638" y="12573"/>
                      </a:lnTo>
                      <a:lnTo>
                        <a:pt x="288036" y="16256"/>
                      </a:lnTo>
                      <a:lnTo>
                        <a:pt x="297307" y="20447"/>
                      </a:lnTo>
                      <a:lnTo>
                        <a:pt x="306197" y="25019"/>
                      </a:lnTo>
                      <a:lnTo>
                        <a:pt x="314833" y="29972"/>
                      </a:lnTo>
                      <a:lnTo>
                        <a:pt x="323342" y="35433"/>
                      </a:lnTo>
                      <a:lnTo>
                        <a:pt x="331343" y="41148"/>
                      </a:lnTo>
                      <a:lnTo>
                        <a:pt x="339344" y="47371"/>
                      </a:lnTo>
                      <a:lnTo>
                        <a:pt x="346837" y="53848"/>
                      </a:lnTo>
                      <a:lnTo>
                        <a:pt x="353949" y="60706"/>
                      </a:lnTo>
                      <a:lnTo>
                        <a:pt x="360807" y="67945"/>
                      </a:lnTo>
                      <a:lnTo>
                        <a:pt x="367284" y="75565"/>
                      </a:lnTo>
                      <a:lnTo>
                        <a:pt x="373507" y="83312"/>
                      </a:lnTo>
                      <a:lnTo>
                        <a:pt x="379349" y="91440"/>
                      </a:lnTo>
                      <a:lnTo>
                        <a:pt x="384556" y="99822"/>
                      </a:lnTo>
                      <a:lnTo>
                        <a:pt x="389636" y="108585"/>
                      </a:lnTo>
                      <a:lnTo>
                        <a:pt x="394335" y="117475"/>
                      </a:lnTo>
                      <a:lnTo>
                        <a:pt x="398399" y="126746"/>
                      </a:lnTo>
                      <a:lnTo>
                        <a:pt x="402209" y="136144"/>
                      </a:lnTo>
                      <a:lnTo>
                        <a:pt x="405511" y="145796"/>
                      </a:lnTo>
                      <a:lnTo>
                        <a:pt x="408305" y="155702"/>
                      </a:lnTo>
                      <a:lnTo>
                        <a:pt x="410591" y="165735"/>
                      </a:lnTo>
                      <a:lnTo>
                        <a:pt x="412369" y="175895"/>
                      </a:lnTo>
                      <a:lnTo>
                        <a:pt x="413512" y="186309"/>
                      </a:lnTo>
                      <a:lnTo>
                        <a:pt x="414528" y="196850"/>
                      </a:lnTo>
                      <a:lnTo>
                        <a:pt x="414655" y="207518"/>
                      </a:lnTo>
                      <a:lnTo>
                        <a:pt x="414528" y="218186"/>
                      </a:lnTo>
                      <a:lnTo>
                        <a:pt x="413512" y="228727"/>
                      </a:lnTo>
                      <a:lnTo>
                        <a:pt x="412369" y="239141"/>
                      </a:lnTo>
                      <a:lnTo>
                        <a:pt x="410591" y="249301"/>
                      </a:lnTo>
                      <a:lnTo>
                        <a:pt x="408305" y="259334"/>
                      </a:lnTo>
                      <a:lnTo>
                        <a:pt x="405511" y="269240"/>
                      </a:lnTo>
                      <a:lnTo>
                        <a:pt x="402209" y="278892"/>
                      </a:lnTo>
                      <a:lnTo>
                        <a:pt x="398399" y="288290"/>
                      </a:lnTo>
                      <a:lnTo>
                        <a:pt x="394335" y="297561"/>
                      </a:lnTo>
                      <a:lnTo>
                        <a:pt x="389636" y="306451"/>
                      </a:lnTo>
                      <a:lnTo>
                        <a:pt x="384556" y="315087"/>
                      </a:lnTo>
                      <a:lnTo>
                        <a:pt x="379349" y="323596"/>
                      </a:lnTo>
                      <a:lnTo>
                        <a:pt x="373507" y="331724"/>
                      </a:lnTo>
                      <a:lnTo>
                        <a:pt x="367284" y="339471"/>
                      </a:lnTo>
                      <a:lnTo>
                        <a:pt x="360807" y="347091"/>
                      </a:lnTo>
                      <a:lnTo>
                        <a:pt x="353949" y="354330"/>
                      </a:lnTo>
                      <a:lnTo>
                        <a:pt x="346837" y="361188"/>
                      </a:lnTo>
                      <a:lnTo>
                        <a:pt x="339344" y="367792"/>
                      </a:lnTo>
                      <a:lnTo>
                        <a:pt x="331343" y="373888"/>
                      </a:lnTo>
                      <a:lnTo>
                        <a:pt x="323342" y="379603"/>
                      </a:lnTo>
                      <a:lnTo>
                        <a:pt x="314833" y="385064"/>
                      </a:lnTo>
                      <a:lnTo>
                        <a:pt x="306197" y="390017"/>
                      </a:lnTo>
                      <a:lnTo>
                        <a:pt x="297307" y="394589"/>
                      </a:lnTo>
                      <a:lnTo>
                        <a:pt x="288036" y="398780"/>
                      </a:lnTo>
                      <a:lnTo>
                        <a:pt x="278638" y="402590"/>
                      </a:lnTo>
                      <a:lnTo>
                        <a:pt x="268986" y="405765"/>
                      </a:lnTo>
                      <a:lnTo>
                        <a:pt x="259080" y="408559"/>
                      </a:lnTo>
                      <a:lnTo>
                        <a:pt x="249174" y="410972"/>
                      </a:lnTo>
                      <a:lnTo>
                        <a:pt x="239014" y="412750"/>
                      </a:lnTo>
                      <a:lnTo>
                        <a:pt x="228473" y="414020"/>
                      </a:lnTo>
                      <a:lnTo>
                        <a:pt x="217932" y="414909"/>
                      </a:lnTo>
                      <a:lnTo>
                        <a:pt x="207264" y="415036"/>
                      </a:lnTo>
                      <a:lnTo>
                        <a:pt x="196596" y="414909"/>
                      </a:lnTo>
                      <a:lnTo>
                        <a:pt x="186182" y="414020"/>
                      </a:lnTo>
                      <a:lnTo>
                        <a:pt x="175641" y="412750"/>
                      </a:lnTo>
                      <a:lnTo>
                        <a:pt x="165481" y="410972"/>
                      </a:lnTo>
                      <a:lnTo>
                        <a:pt x="155448" y="408559"/>
                      </a:lnTo>
                      <a:lnTo>
                        <a:pt x="145669" y="405765"/>
                      </a:lnTo>
                      <a:lnTo>
                        <a:pt x="136017" y="402590"/>
                      </a:lnTo>
                      <a:lnTo>
                        <a:pt x="126492" y="398780"/>
                      </a:lnTo>
                      <a:lnTo>
                        <a:pt x="117475" y="394589"/>
                      </a:lnTo>
                      <a:lnTo>
                        <a:pt x="108458" y="390017"/>
                      </a:lnTo>
                      <a:lnTo>
                        <a:pt x="99822" y="385064"/>
                      </a:lnTo>
                      <a:lnTo>
                        <a:pt x="91440" y="379603"/>
                      </a:lnTo>
                      <a:lnTo>
                        <a:pt x="83185" y="373888"/>
                      </a:lnTo>
                      <a:lnTo>
                        <a:pt x="75311" y="367792"/>
                      </a:lnTo>
                      <a:lnTo>
                        <a:pt x="67818" y="361188"/>
                      </a:lnTo>
                      <a:lnTo>
                        <a:pt x="60706" y="354330"/>
                      </a:lnTo>
                      <a:lnTo>
                        <a:pt x="53848" y="347091"/>
                      </a:lnTo>
                      <a:lnTo>
                        <a:pt x="47244" y="339471"/>
                      </a:lnTo>
                      <a:lnTo>
                        <a:pt x="41148" y="331724"/>
                      </a:lnTo>
                      <a:lnTo>
                        <a:pt x="35306" y="323596"/>
                      </a:lnTo>
                      <a:lnTo>
                        <a:pt x="29972" y="315087"/>
                      </a:lnTo>
                      <a:lnTo>
                        <a:pt x="25019" y="306451"/>
                      </a:lnTo>
                      <a:lnTo>
                        <a:pt x="20447" y="297561"/>
                      </a:lnTo>
                      <a:lnTo>
                        <a:pt x="16256" y="288290"/>
                      </a:lnTo>
                      <a:lnTo>
                        <a:pt x="12573" y="278892"/>
                      </a:lnTo>
                      <a:lnTo>
                        <a:pt x="9271" y="269240"/>
                      </a:lnTo>
                      <a:lnTo>
                        <a:pt x="6477" y="259334"/>
                      </a:lnTo>
                      <a:lnTo>
                        <a:pt x="4064" y="249301"/>
                      </a:lnTo>
                      <a:lnTo>
                        <a:pt x="2286" y="239141"/>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221959" y="1310741"/>
                  <a:ext cx="414796" cy="415245"/>
                </a:xfrm>
                <a:custGeom>
                  <a:avLst/>
                  <a:gdLst/>
                  <a:ahLst/>
                  <a:cxnLst/>
                  <a:rect l="0" t="0" r="0" b="0"/>
                  <a:pathLst>
                    <a:path w="414796" h="415245">
                      <a:moveTo>
                        <a:pt x="0" y="207622"/>
                      </a:moveTo>
                      <a:lnTo>
                        <a:pt x="322" y="218244"/>
                      </a:lnTo>
                      <a:lnTo>
                        <a:pt x="965" y="228545"/>
                      </a:lnTo>
                      <a:lnTo>
                        <a:pt x="2253" y="239167"/>
                      </a:lnTo>
                      <a:lnTo>
                        <a:pt x="4183" y="249468"/>
                      </a:lnTo>
                      <a:lnTo>
                        <a:pt x="6436" y="259447"/>
                      </a:lnTo>
                      <a:lnTo>
                        <a:pt x="9332" y="269103"/>
                      </a:lnTo>
                      <a:lnTo>
                        <a:pt x="12550" y="279082"/>
                      </a:lnTo>
                      <a:lnTo>
                        <a:pt x="16411" y="288417"/>
                      </a:lnTo>
                      <a:lnTo>
                        <a:pt x="20273" y="297430"/>
                      </a:lnTo>
                      <a:lnTo>
                        <a:pt x="25100" y="306443"/>
                      </a:lnTo>
                      <a:lnTo>
                        <a:pt x="29927" y="315134"/>
                      </a:lnTo>
                      <a:lnTo>
                        <a:pt x="35397" y="323504"/>
                      </a:lnTo>
                      <a:lnTo>
                        <a:pt x="41190" y="331873"/>
                      </a:lnTo>
                      <a:lnTo>
                        <a:pt x="47304" y="339598"/>
                      </a:lnTo>
                      <a:lnTo>
                        <a:pt x="53740" y="347002"/>
                      </a:lnTo>
                      <a:lnTo>
                        <a:pt x="60819" y="354405"/>
                      </a:lnTo>
                      <a:lnTo>
                        <a:pt x="67899" y="361165"/>
                      </a:lnTo>
                      <a:lnTo>
                        <a:pt x="75300" y="367925"/>
                      </a:lnTo>
                      <a:lnTo>
                        <a:pt x="83345" y="373719"/>
                      </a:lnTo>
                      <a:lnTo>
                        <a:pt x="91390" y="379513"/>
                      </a:lnTo>
                      <a:lnTo>
                        <a:pt x="99757" y="384985"/>
                      </a:lnTo>
                      <a:lnTo>
                        <a:pt x="108445" y="390136"/>
                      </a:lnTo>
                      <a:lnTo>
                        <a:pt x="117456" y="394642"/>
                      </a:lnTo>
                      <a:lnTo>
                        <a:pt x="126466" y="398827"/>
                      </a:lnTo>
                      <a:lnTo>
                        <a:pt x="136120" y="402690"/>
                      </a:lnTo>
                      <a:lnTo>
                        <a:pt x="145774" y="405908"/>
                      </a:lnTo>
                      <a:lnTo>
                        <a:pt x="155427" y="408806"/>
                      </a:lnTo>
                      <a:lnTo>
                        <a:pt x="165403" y="411059"/>
                      </a:lnTo>
                      <a:lnTo>
                        <a:pt x="175700" y="412668"/>
                      </a:lnTo>
                      <a:lnTo>
                        <a:pt x="186320" y="413956"/>
                      </a:lnTo>
                      <a:lnTo>
                        <a:pt x="196617" y="414922"/>
                      </a:lnTo>
                      <a:lnTo>
                        <a:pt x="207237" y="415244"/>
                      </a:lnTo>
                      <a:lnTo>
                        <a:pt x="218177" y="414922"/>
                      </a:lnTo>
                      <a:lnTo>
                        <a:pt x="228475" y="413956"/>
                      </a:lnTo>
                      <a:lnTo>
                        <a:pt x="239094" y="412668"/>
                      </a:lnTo>
                      <a:lnTo>
                        <a:pt x="249070" y="411059"/>
                      </a:lnTo>
                      <a:lnTo>
                        <a:pt x="259045" y="408806"/>
                      </a:lnTo>
                      <a:lnTo>
                        <a:pt x="269021" y="405908"/>
                      </a:lnTo>
                      <a:lnTo>
                        <a:pt x="278675" y="402690"/>
                      </a:lnTo>
                      <a:lnTo>
                        <a:pt x="288007" y="398827"/>
                      </a:lnTo>
                      <a:lnTo>
                        <a:pt x="297339" y="394642"/>
                      </a:lnTo>
                      <a:lnTo>
                        <a:pt x="306349" y="390136"/>
                      </a:lnTo>
                      <a:lnTo>
                        <a:pt x="314716" y="384985"/>
                      </a:lnTo>
                      <a:lnTo>
                        <a:pt x="323405" y="379513"/>
                      </a:lnTo>
                      <a:lnTo>
                        <a:pt x="331450" y="373719"/>
                      </a:lnTo>
                      <a:lnTo>
                        <a:pt x="339173" y="367925"/>
                      </a:lnTo>
                      <a:lnTo>
                        <a:pt x="346896" y="361165"/>
                      </a:lnTo>
                      <a:lnTo>
                        <a:pt x="353975" y="354405"/>
                      </a:lnTo>
                      <a:lnTo>
                        <a:pt x="360733" y="347002"/>
                      </a:lnTo>
                      <a:lnTo>
                        <a:pt x="367491" y="339598"/>
                      </a:lnTo>
                      <a:lnTo>
                        <a:pt x="373605" y="331873"/>
                      </a:lnTo>
                      <a:lnTo>
                        <a:pt x="379397" y="323504"/>
                      </a:lnTo>
                      <a:lnTo>
                        <a:pt x="384546" y="315134"/>
                      </a:lnTo>
                      <a:lnTo>
                        <a:pt x="389695" y="306443"/>
                      </a:lnTo>
                      <a:lnTo>
                        <a:pt x="394200" y="297430"/>
                      </a:lnTo>
                      <a:lnTo>
                        <a:pt x="398383" y="288417"/>
                      </a:lnTo>
                      <a:lnTo>
                        <a:pt x="402245" y="279082"/>
                      </a:lnTo>
                      <a:lnTo>
                        <a:pt x="405463" y="269103"/>
                      </a:lnTo>
                      <a:lnTo>
                        <a:pt x="408359" y="259447"/>
                      </a:lnTo>
                      <a:lnTo>
                        <a:pt x="410611" y="249468"/>
                      </a:lnTo>
                      <a:lnTo>
                        <a:pt x="412542" y="239167"/>
                      </a:lnTo>
                      <a:lnTo>
                        <a:pt x="413507" y="228545"/>
                      </a:lnTo>
                      <a:lnTo>
                        <a:pt x="414473" y="218244"/>
                      </a:lnTo>
                      <a:lnTo>
                        <a:pt x="414795" y="207622"/>
                      </a:lnTo>
                      <a:lnTo>
                        <a:pt x="414473" y="196999"/>
                      </a:lnTo>
                      <a:lnTo>
                        <a:pt x="413507" y="186376"/>
                      </a:lnTo>
                      <a:lnTo>
                        <a:pt x="412542" y="176076"/>
                      </a:lnTo>
                      <a:lnTo>
                        <a:pt x="410611" y="165775"/>
                      </a:lnTo>
                      <a:lnTo>
                        <a:pt x="408359" y="155796"/>
                      </a:lnTo>
                      <a:lnTo>
                        <a:pt x="405463" y="145818"/>
                      </a:lnTo>
                      <a:lnTo>
                        <a:pt x="402245" y="136161"/>
                      </a:lnTo>
                      <a:lnTo>
                        <a:pt x="398383" y="126826"/>
                      </a:lnTo>
                      <a:lnTo>
                        <a:pt x="394200" y="117491"/>
                      </a:lnTo>
                      <a:lnTo>
                        <a:pt x="389695" y="108800"/>
                      </a:lnTo>
                      <a:lnTo>
                        <a:pt x="384546" y="99787"/>
                      </a:lnTo>
                      <a:lnTo>
                        <a:pt x="379397" y="91418"/>
                      </a:lnTo>
                      <a:lnTo>
                        <a:pt x="373605" y="83370"/>
                      </a:lnTo>
                      <a:lnTo>
                        <a:pt x="367491" y="75645"/>
                      </a:lnTo>
                      <a:lnTo>
                        <a:pt x="360733" y="67919"/>
                      </a:lnTo>
                      <a:lnTo>
                        <a:pt x="353975" y="60838"/>
                      </a:lnTo>
                      <a:lnTo>
                        <a:pt x="346896" y="53756"/>
                      </a:lnTo>
                      <a:lnTo>
                        <a:pt x="339173" y="47318"/>
                      </a:lnTo>
                      <a:lnTo>
                        <a:pt x="331450" y="41202"/>
                      </a:lnTo>
                      <a:lnTo>
                        <a:pt x="323405" y="35408"/>
                      </a:lnTo>
                      <a:lnTo>
                        <a:pt x="314716" y="29936"/>
                      </a:lnTo>
                      <a:lnTo>
                        <a:pt x="306349" y="25107"/>
                      </a:lnTo>
                      <a:lnTo>
                        <a:pt x="297339" y="20279"/>
                      </a:lnTo>
                      <a:lnTo>
                        <a:pt x="288007" y="16416"/>
                      </a:lnTo>
                      <a:lnTo>
                        <a:pt x="278675" y="12553"/>
                      </a:lnTo>
                      <a:lnTo>
                        <a:pt x="269021" y="9334"/>
                      </a:lnTo>
                      <a:lnTo>
                        <a:pt x="259045" y="6438"/>
                      </a:lnTo>
                      <a:lnTo>
                        <a:pt x="249070" y="4184"/>
                      </a:lnTo>
                      <a:lnTo>
                        <a:pt x="239094" y="2575"/>
                      </a:lnTo>
                      <a:lnTo>
                        <a:pt x="228475" y="965"/>
                      </a:lnTo>
                      <a:lnTo>
                        <a:pt x="218177" y="321"/>
                      </a:lnTo>
                      <a:lnTo>
                        <a:pt x="207237" y="0"/>
                      </a:lnTo>
                      <a:lnTo>
                        <a:pt x="196617" y="321"/>
                      </a:lnTo>
                      <a:lnTo>
                        <a:pt x="186320" y="965"/>
                      </a:lnTo>
                      <a:lnTo>
                        <a:pt x="175700" y="2575"/>
                      </a:lnTo>
                      <a:lnTo>
                        <a:pt x="165403" y="4184"/>
                      </a:lnTo>
                      <a:lnTo>
                        <a:pt x="155427" y="6438"/>
                      </a:lnTo>
                      <a:lnTo>
                        <a:pt x="145774" y="9334"/>
                      </a:lnTo>
                      <a:lnTo>
                        <a:pt x="136120" y="12553"/>
                      </a:lnTo>
                      <a:lnTo>
                        <a:pt x="126466" y="16416"/>
                      </a:lnTo>
                      <a:lnTo>
                        <a:pt x="117456" y="20279"/>
                      </a:lnTo>
                      <a:lnTo>
                        <a:pt x="108445" y="25107"/>
                      </a:lnTo>
                      <a:lnTo>
                        <a:pt x="99757" y="29936"/>
                      </a:lnTo>
                      <a:lnTo>
                        <a:pt x="91390" y="35408"/>
                      </a:lnTo>
                      <a:lnTo>
                        <a:pt x="83345" y="41202"/>
                      </a:lnTo>
                      <a:lnTo>
                        <a:pt x="75300" y="47318"/>
                      </a:lnTo>
                      <a:lnTo>
                        <a:pt x="67899" y="53756"/>
                      </a:lnTo>
                      <a:lnTo>
                        <a:pt x="60819" y="60838"/>
                      </a:lnTo>
                      <a:lnTo>
                        <a:pt x="53740" y="67919"/>
                      </a:lnTo>
                      <a:lnTo>
                        <a:pt x="47304" y="75645"/>
                      </a:lnTo>
                      <a:lnTo>
                        <a:pt x="41190" y="83370"/>
                      </a:lnTo>
                      <a:lnTo>
                        <a:pt x="35397" y="91418"/>
                      </a:lnTo>
                      <a:lnTo>
                        <a:pt x="29927" y="99787"/>
                      </a:lnTo>
                      <a:lnTo>
                        <a:pt x="25100" y="108800"/>
                      </a:lnTo>
                      <a:lnTo>
                        <a:pt x="20273" y="117491"/>
                      </a:lnTo>
                      <a:lnTo>
                        <a:pt x="16411" y="126826"/>
                      </a:lnTo>
                      <a:lnTo>
                        <a:pt x="12550" y="136161"/>
                      </a:lnTo>
                      <a:lnTo>
                        <a:pt x="9332" y="145818"/>
                      </a:lnTo>
                      <a:lnTo>
                        <a:pt x="6436" y="155796"/>
                      </a:lnTo>
                      <a:lnTo>
                        <a:pt x="4183" y="165775"/>
                      </a:lnTo>
                      <a:lnTo>
                        <a:pt x="2253" y="176076"/>
                      </a:lnTo>
                      <a:lnTo>
                        <a:pt x="965" y="186376"/>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298866" y="1589179"/>
                  <a:ext cx="255507" cy="55367"/>
                </a:xfrm>
                <a:custGeom>
                  <a:avLst/>
                  <a:gdLst/>
                  <a:ahLst/>
                  <a:cxnLst/>
                  <a:rect l="0" t="0" r="0" b="0"/>
                  <a:pathLst>
                    <a:path w="255507" h="55367">
                      <a:moveTo>
                        <a:pt x="255506" y="16095"/>
                      </a:moveTo>
                      <a:lnTo>
                        <a:pt x="251645" y="11588"/>
                      </a:lnTo>
                      <a:lnTo>
                        <a:pt x="248105" y="7082"/>
                      </a:lnTo>
                      <a:lnTo>
                        <a:pt x="246175" y="4828"/>
                      </a:lnTo>
                      <a:lnTo>
                        <a:pt x="244243" y="2897"/>
                      </a:lnTo>
                      <a:lnTo>
                        <a:pt x="241991" y="1287"/>
                      </a:lnTo>
                      <a:lnTo>
                        <a:pt x="239416" y="0"/>
                      </a:lnTo>
                      <a:lnTo>
                        <a:pt x="236199" y="4506"/>
                      </a:lnTo>
                      <a:lnTo>
                        <a:pt x="232337" y="9013"/>
                      </a:lnTo>
                      <a:lnTo>
                        <a:pt x="228153" y="13198"/>
                      </a:lnTo>
                      <a:lnTo>
                        <a:pt x="223327" y="17704"/>
                      </a:lnTo>
                      <a:lnTo>
                        <a:pt x="218178" y="21889"/>
                      </a:lnTo>
                      <a:lnTo>
                        <a:pt x="212385" y="26074"/>
                      </a:lnTo>
                      <a:lnTo>
                        <a:pt x="206594" y="29936"/>
                      </a:lnTo>
                      <a:lnTo>
                        <a:pt x="200157" y="33799"/>
                      </a:lnTo>
                      <a:lnTo>
                        <a:pt x="193400" y="37340"/>
                      </a:lnTo>
                      <a:lnTo>
                        <a:pt x="186320" y="40559"/>
                      </a:lnTo>
                      <a:lnTo>
                        <a:pt x="179241" y="43456"/>
                      </a:lnTo>
                      <a:lnTo>
                        <a:pt x="171517" y="46353"/>
                      </a:lnTo>
                      <a:lnTo>
                        <a:pt x="163795" y="48606"/>
                      </a:lnTo>
                      <a:lnTo>
                        <a:pt x="156071" y="50859"/>
                      </a:lnTo>
                      <a:lnTo>
                        <a:pt x="147704" y="52469"/>
                      </a:lnTo>
                      <a:lnTo>
                        <a:pt x="139660" y="54078"/>
                      </a:lnTo>
                      <a:lnTo>
                        <a:pt x="131293" y="54722"/>
                      </a:lnTo>
                      <a:lnTo>
                        <a:pt x="122926" y="55366"/>
                      </a:lnTo>
                      <a:lnTo>
                        <a:pt x="114881" y="55366"/>
                      </a:lnTo>
                      <a:lnTo>
                        <a:pt x="106514" y="54722"/>
                      </a:lnTo>
                      <a:lnTo>
                        <a:pt x="97826" y="53757"/>
                      </a:lnTo>
                      <a:lnTo>
                        <a:pt x="89781" y="52147"/>
                      </a:lnTo>
                      <a:lnTo>
                        <a:pt x="81414" y="49894"/>
                      </a:lnTo>
                      <a:lnTo>
                        <a:pt x="73370" y="46997"/>
                      </a:lnTo>
                      <a:lnTo>
                        <a:pt x="65325" y="43778"/>
                      </a:lnTo>
                      <a:lnTo>
                        <a:pt x="57601" y="39593"/>
                      </a:lnTo>
                      <a:lnTo>
                        <a:pt x="49878" y="35087"/>
                      </a:lnTo>
                      <a:lnTo>
                        <a:pt x="42799" y="29614"/>
                      </a:lnTo>
                      <a:lnTo>
                        <a:pt x="35397" y="23176"/>
                      </a:lnTo>
                      <a:lnTo>
                        <a:pt x="28640" y="16417"/>
                      </a:lnTo>
                      <a:lnTo>
                        <a:pt x="22204" y="8691"/>
                      </a:lnTo>
                      <a:lnTo>
                        <a:pt x="16090" y="0"/>
                      </a:lnTo>
                      <a:lnTo>
                        <a:pt x="13515" y="1287"/>
                      </a:lnTo>
                      <a:lnTo>
                        <a:pt x="11263" y="2897"/>
                      </a:lnTo>
                      <a:lnTo>
                        <a:pt x="9332" y="4828"/>
                      </a:lnTo>
                      <a:lnTo>
                        <a:pt x="7401" y="7082"/>
                      </a:lnTo>
                      <a:lnTo>
                        <a:pt x="3862"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345428" y="1446530"/>
                  <a:ext cx="15876" cy="31751"/>
                </a:xfrm>
                <a:custGeom>
                  <a:avLst/>
                  <a:gdLst/>
                  <a:ahLst/>
                  <a:cxnLst/>
                  <a:rect l="0" t="0" r="0" b="0"/>
                  <a:pathLst>
                    <a:path w="15876" h="31751">
                      <a:moveTo>
                        <a:pt x="127" y="12700"/>
                      </a:moveTo>
                      <a:lnTo>
                        <a:pt x="635" y="9779"/>
                      </a:lnTo>
                      <a:lnTo>
                        <a:pt x="1270" y="7112"/>
                      </a:lnTo>
                      <a:lnTo>
                        <a:pt x="2286" y="4572"/>
                      </a:lnTo>
                      <a:lnTo>
                        <a:pt x="3556" y="2667"/>
                      </a:lnTo>
                      <a:lnTo>
                        <a:pt x="4826" y="1143"/>
                      </a:lnTo>
                      <a:lnTo>
                        <a:pt x="6350" y="381"/>
                      </a:lnTo>
                      <a:lnTo>
                        <a:pt x="8001" y="0"/>
                      </a:lnTo>
                      <a:lnTo>
                        <a:pt x="9652" y="381"/>
                      </a:lnTo>
                      <a:lnTo>
                        <a:pt x="11049" y="1143"/>
                      </a:lnTo>
                      <a:lnTo>
                        <a:pt x="12446" y="2667"/>
                      </a:lnTo>
                      <a:lnTo>
                        <a:pt x="13589" y="4572"/>
                      </a:lnTo>
                      <a:lnTo>
                        <a:pt x="14605" y="7112"/>
                      </a:lnTo>
                      <a:lnTo>
                        <a:pt x="15240" y="9779"/>
                      </a:lnTo>
                      <a:lnTo>
                        <a:pt x="15748" y="12700"/>
                      </a:lnTo>
                      <a:lnTo>
                        <a:pt x="15875" y="16002"/>
                      </a:lnTo>
                      <a:lnTo>
                        <a:pt x="15748" y="19177"/>
                      </a:lnTo>
                      <a:lnTo>
                        <a:pt x="15240" y="22098"/>
                      </a:lnTo>
                      <a:lnTo>
                        <a:pt x="14605" y="24892"/>
                      </a:lnTo>
                      <a:lnTo>
                        <a:pt x="13589" y="27178"/>
                      </a:lnTo>
                      <a:lnTo>
                        <a:pt x="12446" y="29210"/>
                      </a:lnTo>
                      <a:lnTo>
                        <a:pt x="11049" y="30607"/>
                      </a:lnTo>
                      <a:lnTo>
                        <a:pt x="9652" y="31623"/>
                      </a:lnTo>
                      <a:lnTo>
                        <a:pt x="8001" y="31750"/>
                      </a:lnTo>
                      <a:lnTo>
                        <a:pt x="6350" y="31623"/>
                      </a:lnTo>
                      <a:lnTo>
                        <a:pt x="4826" y="30607"/>
                      </a:lnTo>
                      <a:lnTo>
                        <a:pt x="3556" y="29210"/>
                      </a:lnTo>
                      <a:lnTo>
                        <a:pt x="2286" y="27178"/>
                      </a:lnTo>
                      <a:lnTo>
                        <a:pt x="1270"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345528" y="1446580"/>
                  <a:ext cx="15770" cy="31869"/>
                </a:xfrm>
                <a:custGeom>
                  <a:avLst/>
                  <a:gdLst/>
                  <a:ahLst/>
                  <a:cxnLst/>
                  <a:rect l="0" t="0" r="0" b="0"/>
                  <a:pathLst>
                    <a:path w="15770" h="31869">
                      <a:moveTo>
                        <a:pt x="0" y="15773"/>
                      </a:moveTo>
                      <a:lnTo>
                        <a:pt x="0" y="19314"/>
                      </a:lnTo>
                      <a:lnTo>
                        <a:pt x="644" y="22211"/>
                      </a:lnTo>
                      <a:lnTo>
                        <a:pt x="1287" y="24786"/>
                      </a:lnTo>
                      <a:lnTo>
                        <a:pt x="2252" y="27039"/>
                      </a:lnTo>
                      <a:lnTo>
                        <a:pt x="3539" y="29293"/>
                      </a:lnTo>
                      <a:lnTo>
                        <a:pt x="4827" y="30580"/>
                      </a:lnTo>
                      <a:lnTo>
                        <a:pt x="6114" y="31546"/>
                      </a:lnTo>
                      <a:lnTo>
                        <a:pt x="8045" y="31868"/>
                      </a:lnTo>
                      <a:lnTo>
                        <a:pt x="9332" y="31546"/>
                      </a:lnTo>
                      <a:lnTo>
                        <a:pt x="10941" y="30580"/>
                      </a:lnTo>
                      <a:lnTo>
                        <a:pt x="12229" y="29293"/>
                      </a:lnTo>
                      <a:lnTo>
                        <a:pt x="13516" y="27039"/>
                      </a:lnTo>
                      <a:lnTo>
                        <a:pt x="14481" y="24786"/>
                      </a:lnTo>
                      <a:lnTo>
                        <a:pt x="15125" y="22211"/>
                      </a:lnTo>
                      <a:lnTo>
                        <a:pt x="15769" y="19314"/>
                      </a:lnTo>
                      <a:lnTo>
                        <a:pt x="15769" y="15773"/>
                      </a:lnTo>
                      <a:lnTo>
                        <a:pt x="15769" y="12554"/>
                      </a:lnTo>
                      <a:lnTo>
                        <a:pt x="15125" y="9657"/>
                      </a:lnTo>
                      <a:lnTo>
                        <a:pt x="14481" y="7081"/>
                      </a:lnTo>
                      <a:lnTo>
                        <a:pt x="13516" y="4506"/>
                      </a:lnTo>
                      <a:lnTo>
                        <a:pt x="12229" y="2575"/>
                      </a:lnTo>
                      <a:lnTo>
                        <a:pt x="10941" y="1287"/>
                      </a:lnTo>
                      <a:lnTo>
                        <a:pt x="9332" y="321"/>
                      </a:lnTo>
                      <a:lnTo>
                        <a:pt x="8045" y="0"/>
                      </a:lnTo>
                      <a:lnTo>
                        <a:pt x="6114" y="321"/>
                      </a:lnTo>
                      <a:lnTo>
                        <a:pt x="4827" y="1287"/>
                      </a:lnTo>
                      <a:lnTo>
                        <a:pt x="3539" y="2575"/>
                      </a:lnTo>
                      <a:lnTo>
                        <a:pt x="2252" y="4506"/>
                      </a:lnTo>
                      <a:lnTo>
                        <a:pt x="1287" y="7081"/>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497320" y="1446530"/>
                  <a:ext cx="15876" cy="31751"/>
                </a:xfrm>
                <a:custGeom>
                  <a:avLst/>
                  <a:gdLst/>
                  <a:ahLst/>
                  <a:cxnLst/>
                  <a:rect l="0" t="0" r="0" b="0"/>
                  <a:pathLst>
                    <a:path w="15876" h="31751">
                      <a:moveTo>
                        <a:pt x="0" y="12700"/>
                      </a:moveTo>
                      <a:lnTo>
                        <a:pt x="508" y="9779"/>
                      </a:lnTo>
                      <a:lnTo>
                        <a:pt x="1397" y="7112"/>
                      </a:lnTo>
                      <a:lnTo>
                        <a:pt x="2286" y="4572"/>
                      </a:lnTo>
                      <a:lnTo>
                        <a:pt x="3556" y="2667"/>
                      </a:lnTo>
                      <a:lnTo>
                        <a:pt x="4826" y="1143"/>
                      </a:lnTo>
                      <a:lnTo>
                        <a:pt x="6350" y="381"/>
                      </a:lnTo>
                      <a:lnTo>
                        <a:pt x="8001" y="0"/>
                      </a:lnTo>
                      <a:lnTo>
                        <a:pt x="9525" y="381"/>
                      </a:lnTo>
                      <a:lnTo>
                        <a:pt x="11049" y="1143"/>
                      </a:lnTo>
                      <a:lnTo>
                        <a:pt x="12319" y="2667"/>
                      </a:lnTo>
                      <a:lnTo>
                        <a:pt x="13589" y="4572"/>
                      </a:lnTo>
                      <a:lnTo>
                        <a:pt x="14478" y="7112"/>
                      </a:lnTo>
                      <a:lnTo>
                        <a:pt x="15367" y="9779"/>
                      </a:lnTo>
                      <a:lnTo>
                        <a:pt x="15875" y="12700"/>
                      </a:lnTo>
                      <a:lnTo>
                        <a:pt x="15875" y="16002"/>
                      </a:lnTo>
                      <a:lnTo>
                        <a:pt x="15875" y="19177"/>
                      </a:lnTo>
                      <a:lnTo>
                        <a:pt x="15367" y="22098"/>
                      </a:lnTo>
                      <a:lnTo>
                        <a:pt x="14478" y="24892"/>
                      </a:lnTo>
                      <a:lnTo>
                        <a:pt x="13589" y="27178"/>
                      </a:lnTo>
                      <a:lnTo>
                        <a:pt x="12319" y="29210"/>
                      </a:lnTo>
                      <a:lnTo>
                        <a:pt x="11049" y="30607"/>
                      </a:lnTo>
                      <a:lnTo>
                        <a:pt x="9525" y="31623"/>
                      </a:lnTo>
                      <a:lnTo>
                        <a:pt x="8001" y="31750"/>
                      </a:lnTo>
                      <a:lnTo>
                        <a:pt x="6477" y="31623"/>
                      </a:lnTo>
                      <a:lnTo>
                        <a:pt x="4826" y="30607"/>
                      </a:lnTo>
                      <a:lnTo>
                        <a:pt x="3556" y="29210"/>
                      </a:lnTo>
                      <a:lnTo>
                        <a:pt x="2286" y="27178"/>
                      </a:lnTo>
                      <a:lnTo>
                        <a:pt x="1397" y="24892"/>
                      </a:lnTo>
                      <a:lnTo>
                        <a:pt x="508" y="22098"/>
                      </a:lnTo>
                      <a:lnTo>
                        <a:pt x="0"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497417" y="1446580"/>
                  <a:ext cx="15769" cy="31869"/>
                </a:xfrm>
                <a:custGeom>
                  <a:avLst/>
                  <a:gdLst/>
                  <a:ahLst/>
                  <a:cxnLst/>
                  <a:rect l="0" t="0" r="0" b="0"/>
                  <a:pathLst>
                    <a:path w="15769" h="31869">
                      <a:moveTo>
                        <a:pt x="0" y="15773"/>
                      </a:moveTo>
                      <a:lnTo>
                        <a:pt x="0" y="19314"/>
                      </a:lnTo>
                      <a:lnTo>
                        <a:pt x="643" y="22211"/>
                      </a:lnTo>
                      <a:lnTo>
                        <a:pt x="1287" y="24786"/>
                      </a:lnTo>
                      <a:lnTo>
                        <a:pt x="2252" y="27039"/>
                      </a:lnTo>
                      <a:lnTo>
                        <a:pt x="3539" y="29293"/>
                      </a:lnTo>
                      <a:lnTo>
                        <a:pt x="4827" y="30580"/>
                      </a:lnTo>
                      <a:lnTo>
                        <a:pt x="6436" y="31546"/>
                      </a:lnTo>
                      <a:lnTo>
                        <a:pt x="8045" y="31868"/>
                      </a:lnTo>
                      <a:lnTo>
                        <a:pt x="9332" y="31546"/>
                      </a:lnTo>
                      <a:lnTo>
                        <a:pt x="10942" y="30580"/>
                      </a:lnTo>
                      <a:lnTo>
                        <a:pt x="12228" y="29293"/>
                      </a:lnTo>
                      <a:lnTo>
                        <a:pt x="13516" y="27039"/>
                      </a:lnTo>
                      <a:lnTo>
                        <a:pt x="14481" y="24786"/>
                      </a:lnTo>
                      <a:lnTo>
                        <a:pt x="15125" y="22211"/>
                      </a:lnTo>
                      <a:lnTo>
                        <a:pt x="15768" y="19314"/>
                      </a:lnTo>
                      <a:lnTo>
                        <a:pt x="15768" y="15773"/>
                      </a:lnTo>
                      <a:lnTo>
                        <a:pt x="15768" y="12554"/>
                      </a:lnTo>
                      <a:lnTo>
                        <a:pt x="15125" y="9657"/>
                      </a:lnTo>
                      <a:lnTo>
                        <a:pt x="14481" y="7081"/>
                      </a:lnTo>
                      <a:lnTo>
                        <a:pt x="13516" y="4506"/>
                      </a:lnTo>
                      <a:lnTo>
                        <a:pt x="12228" y="2575"/>
                      </a:lnTo>
                      <a:lnTo>
                        <a:pt x="10942" y="1287"/>
                      </a:lnTo>
                      <a:lnTo>
                        <a:pt x="9332" y="321"/>
                      </a:lnTo>
                      <a:lnTo>
                        <a:pt x="8045" y="0"/>
                      </a:lnTo>
                      <a:lnTo>
                        <a:pt x="6114" y="321"/>
                      </a:lnTo>
                      <a:lnTo>
                        <a:pt x="4827" y="1287"/>
                      </a:lnTo>
                      <a:lnTo>
                        <a:pt x="3539" y="2575"/>
                      </a:lnTo>
                      <a:lnTo>
                        <a:pt x="2252" y="4506"/>
                      </a:lnTo>
                      <a:lnTo>
                        <a:pt x="1287" y="7081"/>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393476" y="1534135"/>
                  <a:ext cx="63717" cy="24144"/>
                </a:xfrm>
                <a:custGeom>
                  <a:avLst/>
                  <a:gdLst/>
                  <a:ahLst/>
                  <a:cxnLst/>
                  <a:rect l="0" t="0" r="0" b="0"/>
                  <a:pathLst>
                    <a:path w="63717" h="24144">
                      <a:moveTo>
                        <a:pt x="63716" y="0"/>
                      </a:moveTo>
                      <a:lnTo>
                        <a:pt x="63394" y="2897"/>
                      </a:lnTo>
                      <a:lnTo>
                        <a:pt x="63072" y="5794"/>
                      </a:lnTo>
                      <a:lnTo>
                        <a:pt x="62107" y="8370"/>
                      </a:lnTo>
                      <a:lnTo>
                        <a:pt x="61141" y="10623"/>
                      </a:lnTo>
                      <a:lnTo>
                        <a:pt x="59532" y="12876"/>
                      </a:lnTo>
                      <a:lnTo>
                        <a:pt x="57923" y="14808"/>
                      </a:lnTo>
                      <a:lnTo>
                        <a:pt x="55992" y="16417"/>
                      </a:lnTo>
                      <a:lnTo>
                        <a:pt x="53740" y="18027"/>
                      </a:lnTo>
                      <a:lnTo>
                        <a:pt x="51487" y="19637"/>
                      </a:lnTo>
                      <a:lnTo>
                        <a:pt x="48913" y="20602"/>
                      </a:lnTo>
                      <a:lnTo>
                        <a:pt x="43442" y="22534"/>
                      </a:lnTo>
                      <a:lnTo>
                        <a:pt x="37650" y="23821"/>
                      </a:lnTo>
                      <a:lnTo>
                        <a:pt x="31858" y="24143"/>
                      </a:lnTo>
                      <a:lnTo>
                        <a:pt x="25743" y="23821"/>
                      </a:lnTo>
                      <a:lnTo>
                        <a:pt x="19951" y="22534"/>
                      </a:lnTo>
                      <a:lnTo>
                        <a:pt x="14802" y="20602"/>
                      </a:lnTo>
                      <a:lnTo>
                        <a:pt x="12228" y="19637"/>
                      </a:lnTo>
                      <a:lnTo>
                        <a:pt x="9975" y="18027"/>
                      </a:lnTo>
                      <a:lnTo>
                        <a:pt x="7723" y="16417"/>
                      </a:lnTo>
                      <a:lnTo>
                        <a:pt x="5792" y="14808"/>
                      </a:lnTo>
                      <a:lnTo>
                        <a:pt x="4183" y="12876"/>
                      </a:lnTo>
                      <a:lnTo>
                        <a:pt x="2574" y="10623"/>
                      </a:lnTo>
                      <a:lnTo>
                        <a:pt x="1287" y="8370"/>
                      </a:lnTo>
                      <a:lnTo>
                        <a:pt x="643" y="5794"/>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 name="Picture 2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406769" y="2513838"/>
                <a:ext cx="568833" cy="514858"/>
              </a:xfrm>
              <a:prstGeom prst="rect">
                <a:avLst/>
              </a:prstGeom>
              <a:solidFill>
                <a:scrgbClr r="0" g="0" b="0">
                  <a:alpha val="0"/>
                </a:scrgbClr>
              </a:solidFill>
            </p:spPr>
          </p:pic>
          <p:grpSp>
            <p:nvGrpSpPr>
              <p:cNvPr id="36" name="Group 35"/>
              <p:cNvGrpSpPr/>
              <p:nvPr/>
            </p:nvGrpSpPr>
            <p:grpSpPr>
              <a:xfrm>
                <a:off x="7045578" y="3142742"/>
                <a:ext cx="330963" cy="331724"/>
                <a:chOff x="7045578" y="3142742"/>
                <a:chExt cx="330963" cy="331724"/>
              </a:xfrm>
            </p:grpSpPr>
            <p:sp>
              <p:nvSpPr>
                <p:cNvPr id="23" name="Oval 22"/>
                <p:cNvSpPr/>
                <p:nvPr/>
              </p:nvSpPr>
              <p:spPr>
                <a:xfrm>
                  <a:off x="7045578" y="3142742"/>
                  <a:ext cx="330963" cy="33172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168642" y="3142742"/>
                  <a:ext cx="112396" cy="33275"/>
                </a:xfrm>
                <a:custGeom>
                  <a:avLst/>
                  <a:gdLst/>
                  <a:ahLst/>
                  <a:cxnLst/>
                  <a:rect l="0" t="0" r="0" b="0"/>
                  <a:pathLst>
                    <a:path w="112396" h="33275">
                      <a:moveTo>
                        <a:pt x="112395" y="20828"/>
                      </a:moveTo>
                      <a:lnTo>
                        <a:pt x="76200" y="33274"/>
                      </a:lnTo>
                      <a:lnTo>
                        <a:pt x="13589" y="24130"/>
                      </a:lnTo>
                      <a:lnTo>
                        <a:pt x="0" y="8255"/>
                      </a:lnTo>
                      <a:lnTo>
                        <a:pt x="26797" y="0"/>
                      </a:lnTo>
                      <a:lnTo>
                        <a:pt x="54737" y="0"/>
                      </a:lnTo>
                      <a:lnTo>
                        <a:pt x="86741" y="53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145274" y="3171825"/>
                  <a:ext cx="119254" cy="93600"/>
                </a:xfrm>
                <a:custGeom>
                  <a:avLst/>
                  <a:gdLst/>
                  <a:ahLst/>
                  <a:cxnLst/>
                  <a:rect l="0" t="0" r="0" b="0"/>
                  <a:pathLst>
                    <a:path w="119254" h="93600">
                      <a:moveTo>
                        <a:pt x="116205" y="42672"/>
                      </a:moveTo>
                      <a:lnTo>
                        <a:pt x="119253" y="56261"/>
                      </a:lnTo>
                      <a:lnTo>
                        <a:pt x="76962" y="93599"/>
                      </a:lnTo>
                      <a:lnTo>
                        <a:pt x="15367" y="79248"/>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057009" y="3190748"/>
                  <a:ext cx="40641" cy="68581"/>
                </a:xfrm>
                <a:custGeom>
                  <a:avLst/>
                  <a:gdLst/>
                  <a:ahLst/>
                  <a:cxnLst/>
                  <a:rect l="0" t="0" r="0" b="0"/>
                  <a:pathLst>
                    <a:path w="40641" h="68581">
                      <a:moveTo>
                        <a:pt x="1016" y="68580"/>
                      </a:moveTo>
                      <a:lnTo>
                        <a:pt x="0" y="59563"/>
                      </a:lnTo>
                      <a:lnTo>
                        <a:pt x="14351" y="27940"/>
                      </a:lnTo>
                      <a:lnTo>
                        <a:pt x="32385" y="5207"/>
                      </a:lnTo>
                      <a:lnTo>
                        <a:pt x="40640" y="0"/>
                      </a:lnTo>
                      <a:lnTo>
                        <a:pt x="40640" y="8255"/>
                      </a:lnTo>
                      <a:lnTo>
                        <a:pt x="20701"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061200" y="3197860"/>
                  <a:ext cx="98807" cy="118111"/>
                </a:xfrm>
                <a:custGeom>
                  <a:avLst/>
                  <a:gdLst/>
                  <a:ahLst/>
                  <a:cxnLst/>
                  <a:rect l="0" t="0" r="0" b="0"/>
                  <a:pathLst>
                    <a:path w="98807" h="118111">
                      <a:moveTo>
                        <a:pt x="98806" y="56261"/>
                      </a:moveTo>
                      <a:lnTo>
                        <a:pt x="69723" y="111760"/>
                      </a:lnTo>
                      <a:lnTo>
                        <a:pt x="16510" y="118110"/>
                      </a:lnTo>
                      <a:lnTo>
                        <a:pt x="0" y="64897"/>
                      </a:lnTo>
                      <a:lnTo>
                        <a:pt x="17653" y="33147"/>
                      </a:lnTo>
                      <a:lnTo>
                        <a:pt x="39878" y="0"/>
                      </a:lnTo>
                      <a:lnTo>
                        <a:pt x="82169" y="901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20280" y="3218180"/>
                  <a:ext cx="50293" cy="116206"/>
                </a:xfrm>
                <a:custGeom>
                  <a:avLst/>
                  <a:gdLst/>
                  <a:ahLst/>
                  <a:cxnLst/>
                  <a:rect l="0" t="0" r="0" b="0"/>
                  <a:pathLst>
                    <a:path w="50293" h="116206">
                      <a:moveTo>
                        <a:pt x="17018" y="0"/>
                      </a:moveTo>
                      <a:lnTo>
                        <a:pt x="40005" y="27559"/>
                      </a:lnTo>
                      <a:lnTo>
                        <a:pt x="48387" y="62992"/>
                      </a:lnTo>
                      <a:lnTo>
                        <a:pt x="50292" y="94742"/>
                      </a:lnTo>
                      <a:lnTo>
                        <a:pt x="35814" y="116205"/>
                      </a:lnTo>
                      <a:lnTo>
                        <a:pt x="8001" y="94742"/>
                      </a:lnTo>
                      <a:lnTo>
                        <a:pt x="0" y="355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225284" y="3230753"/>
                  <a:ext cx="99950" cy="125985"/>
                </a:xfrm>
                <a:custGeom>
                  <a:avLst/>
                  <a:gdLst/>
                  <a:ahLst/>
                  <a:cxnLst/>
                  <a:rect l="0" t="0" r="0" b="0"/>
                  <a:pathLst>
                    <a:path w="99950" h="125985">
                      <a:moveTo>
                        <a:pt x="99949" y="85217"/>
                      </a:moveTo>
                      <a:lnTo>
                        <a:pt x="55372" y="125984"/>
                      </a:lnTo>
                      <a:lnTo>
                        <a:pt x="5969" y="95758"/>
                      </a:lnTo>
                      <a:lnTo>
                        <a:pt x="0" y="37338"/>
                      </a:lnTo>
                      <a:lnTo>
                        <a:pt x="41783" y="0"/>
                      </a:lnTo>
                      <a:lnTo>
                        <a:pt x="91694"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070090" y="3313684"/>
                  <a:ext cx="98934" cy="108713"/>
                </a:xfrm>
                <a:custGeom>
                  <a:avLst/>
                  <a:gdLst/>
                  <a:ahLst/>
                  <a:cxnLst/>
                  <a:rect l="0" t="0" r="0" b="0"/>
                  <a:pathLst>
                    <a:path w="98934" h="108713">
                      <a:moveTo>
                        <a:pt x="6096" y="5334"/>
                      </a:moveTo>
                      <a:lnTo>
                        <a:pt x="60833" y="0"/>
                      </a:lnTo>
                      <a:lnTo>
                        <a:pt x="98933" y="44958"/>
                      </a:lnTo>
                      <a:lnTo>
                        <a:pt x="96647" y="101092"/>
                      </a:lnTo>
                      <a:lnTo>
                        <a:pt x="44577" y="108712"/>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170928" y="3331083"/>
                  <a:ext cx="105665" cy="111634"/>
                </a:xfrm>
                <a:custGeom>
                  <a:avLst/>
                  <a:gdLst/>
                  <a:ahLst/>
                  <a:cxnLst/>
                  <a:rect l="0" t="0" r="0" b="0"/>
                  <a:pathLst>
                    <a:path w="105665" h="111634">
                      <a:moveTo>
                        <a:pt x="105664" y="28194"/>
                      </a:moveTo>
                      <a:lnTo>
                        <a:pt x="104902" y="83312"/>
                      </a:lnTo>
                      <a:lnTo>
                        <a:pt x="49403" y="111633"/>
                      </a:lnTo>
                      <a:lnTo>
                        <a:pt x="0" y="84582"/>
                      </a:lnTo>
                      <a:lnTo>
                        <a:pt x="1778" y="26416"/>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064121" y="3371723"/>
                  <a:ext cx="49023" cy="61215"/>
                </a:xfrm>
                <a:custGeom>
                  <a:avLst/>
                  <a:gdLst/>
                  <a:ahLst/>
                  <a:cxnLst/>
                  <a:rect l="0" t="0" r="0" b="0"/>
                  <a:pathLst>
                    <a:path w="49023" h="61215">
                      <a:moveTo>
                        <a:pt x="2667" y="0"/>
                      </a:moveTo>
                      <a:lnTo>
                        <a:pt x="22225" y="31750"/>
                      </a:lnTo>
                      <a:lnTo>
                        <a:pt x="46482" y="50673"/>
                      </a:lnTo>
                      <a:lnTo>
                        <a:pt x="49022" y="61214"/>
                      </a:lnTo>
                      <a:lnTo>
                        <a:pt x="41910" y="58547"/>
                      </a:lnTo>
                      <a:lnTo>
                        <a:pt x="20447" y="38862"/>
                      </a:lnTo>
                      <a:lnTo>
                        <a:pt x="5334" y="17780"/>
                      </a:lnTo>
                      <a:lnTo>
                        <a:pt x="0" y="800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218045" y="3408045"/>
                  <a:ext cx="98934" cy="55754"/>
                </a:xfrm>
                <a:custGeom>
                  <a:avLst/>
                  <a:gdLst/>
                  <a:ahLst/>
                  <a:cxnLst/>
                  <a:rect l="0" t="0" r="0" b="0"/>
                  <a:pathLst>
                    <a:path w="98934" h="55754">
                      <a:moveTo>
                        <a:pt x="5969" y="38100"/>
                      </a:moveTo>
                      <a:lnTo>
                        <a:pt x="60706" y="10541"/>
                      </a:lnTo>
                      <a:lnTo>
                        <a:pt x="98933" y="0"/>
                      </a:lnTo>
                      <a:lnTo>
                        <a:pt x="98933" y="16510"/>
                      </a:lnTo>
                      <a:lnTo>
                        <a:pt x="87630" y="28194"/>
                      </a:lnTo>
                      <a:lnTo>
                        <a:pt x="57785" y="44450"/>
                      </a:lnTo>
                      <a:lnTo>
                        <a:pt x="38227" y="50546"/>
                      </a:lnTo>
                      <a:lnTo>
                        <a:pt x="19685" y="55753"/>
                      </a:lnTo>
                      <a:lnTo>
                        <a:pt x="0" y="5384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279132" y="3315970"/>
                  <a:ext cx="76963" cy="98045"/>
                </a:xfrm>
                <a:custGeom>
                  <a:avLst/>
                  <a:gdLst/>
                  <a:ahLst/>
                  <a:cxnLst/>
                  <a:rect l="0" t="0" r="0" b="0"/>
                  <a:pathLst>
                    <a:path w="76963" h="98045">
                      <a:moveTo>
                        <a:pt x="76962" y="21082"/>
                      </a:moveTo>
                      <a:lnTo>
                        <a:pt x="74422" y="49403"/>
                      </a:lnTo>
                      <a:lnTo>
                        <a:pt x="40513" y="85725"/>
                      </a:lnTo>
                      <a:lnTo>
                        <a:pt x="0" y="98044"/>
                      </a:lnTo>
                      <a:lnTo>
                        <a:pt x="3175" y="44196"/>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045706" y="3264662"/>
                  <a:ext cx="26290" cy="102998"/>
                </a:xfrm>
                <a:custGeom>
                  <a:avLst/>
                  <a:gdLst/>
                  <a:ahLst/>
                  <a:cxnLst/>
                  <a:rect l="0" t="0" r="0" b="0"/>
                  <a:pathLst>
                    <a:path w="26290" h="102998">
                      <a:moveTo>
                        <a:pt x="26289" y="51308"/>
                      </a:moveTo>
                      <a:lnTo>
                        <a:pt x="21463" y="102997"/>
                      </a:lnTo>
                      <a:lnTo>
                        <a:pt x="8255" y="91186"/>
                      </a:lnTo>
                      <a:lnTo>
                        <a:pt x="0" y="60325"/>
                      </a:lnTo>
                      <a:lnTo>
                        <a:pt x="0" y="20320"/>
                      </a:lnTo>
                      <a:lnTo>
                        <a:pt x="1016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6316853" y="4590415"/>
                <a:ext cx="726567" cy="726567"/>
              </a:xfrm>
              <a:prstGeom prst="rect">
                <a:avLst/>
              </a:prstGeom>
              <a:solidFill>
                <a:scrgbClr r="0" g="0" b="0">
                  <a:alpha val="0"/>
                </a:scrgbClr>
              </a:solidFill>
            </p:spPr>
          </p:pic>
          <p:grpSp>
            <p:nvGrpSpPr>
              <p:cNvPr id="47" name="Group 46"/>
              <p:cNvGrpSpPr/>
              <p:nvPr/>
            </p:nvGrpSpPr>
            <p:grpSpPr>
              <a:xfrm>
                <a:off x="8282432" y="1843786"/>
                <a:ext cx="714249" cy="498857"/>
                <a:chOff x="8282432" y="1843786"/>
                <a:chExt cx="714249" cy="498857"/>
              </a:xfrm>
            </p:grpSpPr>
            <p:sp>
              <p:nvSpPr>
                <p:cNvPr id="38" name="Freeform 37"/>
                <p:cNvSpPr/>
                <p:nvPr/>
              </p:nvSpPr>
              <p:spPr>
                <a:xfrm>
                  <a:off x="8282432" y="1843786"/>
                  <a:ext cx="128017" cy="184659"/>
                </a:xfrm>
                <a:custGeom>
                  <a:avLst/>
                  <a:gdLst/>
                  <a:ahLst/>
                  <a:cxnLst/>
                  <a:rect l="0" t="0" r="0" b="0"/>
                  <a:pathLst>
                    <a:path w="128017" h="184659">
                      <a:moveTo>
                        <a:pt x="32766" y="184658"/>
                      </a:moveTo>
                      <a:lnTo>
                        <a:pt x="22098" y="167640"/>
                      </a:lnTo>
                      <a:lnTo>
                        <a:pt x="13462" y="151003"/>
                      </a:lnTo>
                      <a:lnTo>
                        <a:pt x="4318" y="126492"/>
                      </a:lnTo>
                      <a:lnTo>
                        <a:pt x="0" y="102489"/>
                      </a:lnTo>
                      <a:lnTo>
                        <a:pt x="508" y="79248"/>
                      </a:lnTo>
                      <a:lnTo>
                        <a:pt x="5715" y="56515"/>
                      </a:lnTo>
                      <a:lnTo>
                        <a:pt x="12954" y="43815"/>
                      </a:lnTo>
                      <a:lnTo>
                        <a:pt x="21209" y="33020"/>
                      </a:lnTo>
                      <a:lnTo>
                        <a:pt x="33528" y="20828"/>
                      </a:lnTo>
                      <a:lnTo>
                        <a:pt x="50927" y="9525"/>
                      </a:lnTo>
                      <a:lnTo>
                        <a:pt x="62611" y="4953"/>
                      </a:lnTo>
                      <a:lnTo>
                        <a:pt x="79248" y="1143"/>
                      </a:lnTo>
                      <a:lnTo>
                        <a:pt x="92964" y="0"/>
                      </a:lnTo>
                      <a:lnTo>
                        <a:pt x="107315" y="508"/>
                      </a:lnTo>
                      <a:lnTo>
                        <a:pt x="128016" y="3683"/>
                      </a:lnTo>
                      <a:lnTo>
                        <a:pt x="109982" y="6985"/>
                      </a:lnTo>
                      <a:lnTo>
                        <a:pt x="94107" y="11049"/>
                      </a:lnTo>
                      <a:lnTo>
                        <a:pt x="73279" y="18542"/>
                      </a:lnTo>
                      <a:lnTo>
                        <a:pt x="56642" y="28067"/>
                      </a:lnTo>
                      <a:lnTo>
                        <a:pt x="43942" y="39497"/>
                      </a:lnTo>
                      <a:lnTo>
                        <a:pt x="35433" y="52705"/>
                      </a:lnTo>
                      <a:lnTo>
                        <a:pt x="30607" y="67818"/>
                      </a:lnTo>
                      <a:lnTo>
                        <a:pt x="29972" y="84836"/>
                      </a:lnTo>
                      <a:lnTo>
                        <a:pt x="35560" y="110363"/>
                      </a:lnTo>
                      <a:lnTo>
                        <a:pt x="48260" y="139319"/>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8379333" y="2180082"/>
                  <a:ext cx="101601" cy="126239"/>
                </a:xfrm>
                <a:custGeom>
                  <a:avLst/>
                  <a:gdLst/>
                  <a:ahLst/>
                  <a:cxnLst/>
                  <a:rect l="0" t="0" r="0" b="0"/>
                  <a:pathLst>
                    <a:path w="101601" h="126239">
                      <a:moveTo>
                        <a:pt x="40894" y="0"/>
                      </a:moveTo>
                      <a:lnTo>
                        <a:pt x="43180" y="10414"/>
                      </a:lnTo>
                      <a:lnTo>
                        <a:pt x="46482" y="24892"/>
                      </a:lnTo>
                      <a:lnTo>
                        <a:pt x="50800" y="41783"/>
                      </a:lnTo>
                      <a:lnTo>
                        <a:pt x="53975" y="52451"/>
                      </a:lnTo>
                      <a:lnTo>
                        <a:pt x="57023" y="61976"/>
                      </a:lnTo>
                      <a:lnTo>
                        <a:pt x="63119" y="77216"/>
                      </a:lnTo>
                      <a:lnTo>
                        <a:pt x="66167" y="82042"/>
                      </a:lnTo>
                      <a:lnTo>
                        <a:pt x="88011" y="93980"/>
                      </a:lnTo>
                      <a:lnTo>
                        <a:pt x="95504" y="100203"/>
                      </a:lnTo>
                      <a:lnTo>
                        <a:pt x="100711" y="107950"/>
                      </a:lnTo>
                      <a:lnTo>
                        <a:pt x="101600" y="113157"/>
                      </a:lnTo>
                      <a:lnTo>
                        <a:pt x="100330" y="120142"/>
                      </a:lnTo>
                      <a:lnTo>
                        <a:pt x="98171" y="124333"/>
                      </a:lnTo>
                      <a:lnTo>
                        <a:pt x="90551" y="126238"/>
                      </a:lnTo>
                      <a:lnTo>
                        <a:pt x="79248" y="125603"/>
                      </a:lnTo>
                      <a:lnTo>
                        <a:pt x="79121" y="113284"/>
                      </a:lnTo>
                      <a:lnTo>
                        <a:pt x="77597" y="108331"/>
                      </a:lnTo>
                      <a:lnTo>
                        <a:pt x="74549" y="104394"/>
                      </a:lnTo>
                      <a:lnTo>
                        <a:pt x="70485" y="102489"/>
                      </a:lnTo>
                      <a:lnTo>
                        <a:pt x="68961" y="102108"/>
                      </a:lnTo>
                      <a:lnTo>
                        <a:pt x="67183" y="101981"/>
                      </a:lnTo>
                      <a:lnTo>
                        <a:pt x="68961" y="102108"/>
                      </a:lnTo>
                      <a:lnTo>
                        <a:pt x="70485" y="102489"/>
                      </a:lnTo>
                      <a:lnTo>
                        <a:pt x="74549" y="104394"/>
                      </a:lnTo>
                      <a:lnTo>
                        <a:pt x="77597" y="108331"/>
                      </a:lnTo>
                      <a:lnTo>
                        <a:pt x="79121" y="113284"/>
                      </a:lnTo>
                      <a:lnTo>
                        <a:pt x="79248" y="125603"/>
                      </a:lnTo>
                      <a:lnTo>
                        <a:pt x="59436" y="120015"/>
                      </a:lnTo>
                      <a:lnTo>
                        <a:pt x="55753" y="118618"/>
                      </a:lnTo>
                      <a:lnTo>
                        <a:pt x="48387" y="102362"/>
                      </a:lnTo>
                      <a:lnTo>
                        <a:pt x="41275" y="86868"/>
                      </a:lnTo>
                      <a:lnTo>
                        <a:pt x="34036" y="72136"/>
                      </a:lnTo>
                      <a:lnTo>
                        <a:pt x="23622" y="51943"/>
                      </a:lnTo>
                      <a:lnTo>
                        <a:pt x="13335" y="33655"/>
                      </a:lnTo>
                      <a:lnTo>
                        <a:pt x="0" y="12319"/>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709279" y="2213610"/>
                  <a:ext cx="77217" cy="112269"/>
                </a:xfrm>
                <a:custGeom>
                  <a:avLst/>
                  <a:gdLst/>
                  <a:ahLst/>
                  <a:cxnLst/>
                  <a:rect l="0" t="0" r="0" b="0"/>
                  <a:pathLst>
                    <a:path w="77217" h="112269">
                      <a:moveTo>
                        <a:pt x="45593" y="4445"/>
                      </a:moveTo>
                      <a:lnTo>
                        <a:pt x="43688" y="9779"/>
                      </a:lnTo>
                      <a:lnTo>
                        <a:pt x="39751" y="24892"/>
                      </a:lnTo>
                      <a:lnTo>
                        <a:pt x="38608" y="34290"/>
                      </a:lnTo>
                      <a:lnTo>
                        <a:pt x="38608" y="43180"/>
                      </a:lnTo>
                      <a:lnTo>
                        <a:pt x="40005" y="53467"/>
                      </a:lnTo>
                      <a:lnTo>
                        <a:pt x="45085" y="66548"/>
                      </a:lnTo>
                      <a:lnTo>
                        <a:pt x="53086" y="75819"/>
                      </a:lnTo>
                      <a:lnTo>
                        <a:pt x="67818" y="88265"/>
                      </a:lnTo>
                      <a:lnTo>
                        <a:pt x="74549" y="95885"/>
                      </a:lnTo>
                      <a:lnTo>
                        <a:pt x="77216" y="101092"/>
                      </a:lnTo>
                      <a:lnTo>
                        <a:pt x="76835" y="104267"/>
                      </a:lnTo>
                      <a:lnTo>
                        <a:pt x="74676" y="106553"/>
                      </a:lnTo>
                      <a:lnTo>
                        <a:pt x="61214" y="110109"/>
                      </a:lnTo>
                      <a:lnTo>
                        <a:pt x="60960" y="102743"/>
                      </a:lnTo>
                      <a:lnTo>
                        <a:pt x="59817" y="96901"/>
                      </a:lnTo>
                      <a:lnTo>
                        <a:pt x="58166" y="93599"/>
                      </a:lnTo>
                      <a:lnTo>
                        <a:pt x="56261" y="91440"/>
                      </a:lnTo>
                      <a:lnTo>
                        <a:pt x="53467" y="90043"/>
                      </a:lnTo>
                      <a:lnTo>
                        <a:pt x="49276" y="89916"/>
                      </a:lnTo>
                      <a:lnTo>
                        <a:pt x="53467" y="90043"/>
                      </a:lnTo>
                      <a:lnTo>
                        <a:pt x="56261" y="91440"/>
                      </a:lnTo>
                      <a:lnTo>
                        <a:pt x="58166" y="93599"/>
                      </a:lnTo>
                      <a:lnTo>
                        <a:pt x="59817" y="96901"/>
                      </a:lnTo>
                      <a:lnTo>
                        <a:pt x="60960" y="102743"/>
                      </a:lnTo>
                      <a:lnTo>
                        <a:pt x="61214" y="110109"/>
                      </a:lnTo>
                      <a:lnTo>
                        <a:pt x="46990" y="112268"/>
                      </a:lnTo>
                      <a:lnTo>
                        <a:pt x="0" y="80899"/>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742553" y="2209165"/>
                  <a:ext cx="12701" cy="8891"/>
                </a:xfrm>
                <a:custGeom>
                  <a:avLst/>
                  <a:gdLst/>
                  <a:ahLst/>
                  <a:cxnLst/>
                  <a:rect l="0" t="0" r="0" b="0"/>
                  <a:pathLst>
                    <a:path w="12701" h="8891">
                      <a:moveTo>
                        <a:pt x="0" y="4445"/>
                      </a:moveTo>
                      <a:lnTo>
                        <a:pt x="1905" y="0"/>
                      </a:lnTo>
                      <a:lnTo>
                        <a:pt x="12700" y="8128"/>
                      </a:lnTo>
                      <a:lnTo>
                        <a:pt x="12319" y="8509"/>
                      </a:lnTo>
                      <a:lnTo>
                        <a:pt x="12319" y="889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8307832" y="1876552"/>
                  <a:ext cx="683896" cy="466091"/>
                </a:xfrm>
                <a:custGeom>
                  <a:avLst/>
                  <a:gdLst/>
                  <a:ahLst/>
                  <a:cxnLst/>
                  <a:rect l="0" t="0" r="0" b="0"/>
                  <a:pathLst>
                    <a:path w="683896" h="466091">
                      <a:moveTo>
                        <a:pt x="508635" y="13335"/>
                      </a:moveTo>
                      <a:lnTo>
                        <a:pt x="521843" y="5207"/>
                      </a:lnTo>
                      <a:lnTo>
                        <a:pt x="535813" y="635"/>
                      </a:lnTo>
                      <a:lnTo>
                        <a:pt x="550799" y="0"/>
                      </a:lnTo>
                      <a:lnTo>
                        <a:pt x="566547" y="2921"/>
                      </a:lnTo>
                      <a:lnTo>
                        <a:pt x="588010" y="13970"/>
                      </a:lnTo>
                      <a:lnTo>
                        <a:pt x="602488" y="26035"/>
                      </a:lnTo>
                      <a:lnTo>
                        <a:pt x="614553" y="34925"/>
                      </a:lnTo>
                      <a:lnTo>
                        <a:pt x="633095" y="46609"/>
                      </a:lnTo>
                      <a:lnTo>
                        <a:pt x="645414" y="52832"/>
                      </a:lnTo>
                      <a:lnTo>
                        <a:pt x="664083" y="58674"/>
                      </a:lnTo>
                      <a:lnTo>
                        <a:pt x="676402" y="61087"/>
                      </a:lnTo>
                      <a:lnTo>
                        <a:pt x="683895" y="83947"/>
                      </a:lnTo>
                      <a:lnTo>
                        <a:pt x="683133" y="92964"/>
                      </a:lnTo>
                      <a:lnTo>
                        <a:pt x="679323" y="108585"/>
                      </a:lnTo>
                      <a:lnTo>
                        <a:pt x="675894" y="115062"/>
                      </a:lnTo>
                      <a:lnTo>
                        <a:pt x="671576" y="120523"/>
                      </a:lnTo>
                      <a:lnTo>
                        <a:pt x="668147" y="123698"/>
                      </a:lnTo>
                      <a:lnTo>
                        <a:pt x="662686" y="126873"/>
                      </a:lnTo>
                      <a:lnTo>
                        <a:pt x="656971" y="128651"/>
                      </a:lnTo>
                      <a:lnTo>
                        <a:pt x="651256" y="128905"/>
                      </a:lnTo>
                      <a:lnTo>
                        <a:pt x="645414" y="127762"/>
                      </a:lnTo>
                      <a:lnTo>
                        <a:pt x="632333" y="122428"/>
                      </a:lnTo>
                      <a:lnTo>
                        <a:pt x="624840" y="121412"/>
                      </a:lnTo>
                      <a:lnTo>
                        <a:pt x="598805" y="124841"/>
                      </a:lnTo>
                      <a:lnTo>
                        <a:pt x="585851" y="125730"/>
                      </a:lnTo>
                      <a:lnTo>
                        <a:pt x="585851" y="125603"/>
                      </a:lnTo>
                      <a:lnTo>
                        <a:pt x="598805" y="124841"/>
                      </a:lnTo>
                      <a:lnTo>
                        <a:pt x="624840" y="121412"/>
                      </a:lnTo>
                      <a:lnTo>
                        <a:pt x="632333" y="122428"/>
                      </a:lnTo>
                      <a:lnTo>
                        <a:pt x="645414" y="127762"/>
                      </a:lnTo>
                      <a:lnTo>
                        <a:pt x="651256" y="128905"/>
                      </a:lnTo>
                      <a:lnTo>
                        <a:pt x="656971" y="128651"/>
                      </a:lnTo>
                      <a:lnTo>
                        <a:pt x="662686" y="126873"/>
                      </a:lnTo>
                      <a:lnTo>
                        <a:pt x="669036" y="122936"/>
                      </a:lnTo>
                      <a:lnTo>
                        <a:pt x="662559" y="127508"/>
                      </a:lnTo>
                      <a:lnTo>
                        <a:pt x="653796" y="131699"/>
                      </a:lnTo>
                      <a:lnTo>
                        <a:pt x="634746" y="135382"/>
                      </a:lnTo>
                      <a:lnTo>
                        <a:pt x="585851" y="135382"/>
                      </a:lnTo>
                      <a:lnTo>
                        <a:pt x="570738" y="142494"/>
                      </a:lnTo>
                      <a:lnTo>
                        <a:pt x="558546" y="145161"/>
                      </a:lnTo>
                      <a:lnTo>
                        <a:pt x="546481" y="144907"/>
                      </a:lnTo>
                      <a:lnTo>
                        <a:pt x="537083" y="142748"/>
                      </a:lnTo>
                      <a:lnTo>
                        <a:pt x="529209" y="153162"/>
                      </a:lnTo>
                      <a:lnTo>
                        <a:pt x="519684" y="169799"/>
                      </a:lnTo>
                      <a:lnTo>
                        <a:pt x="513080" y="187960"/>
                      </a:lnTo>
                      <a:lnTo>
                        <a:pt x="509016" y="207264"/>
                      </a:lnTo>
                      <a:lnTo>
                        <a:pt x="507746" y="228092"/>
                      </a:lnTo>
                      <a:lnTo>
                        <a:pt x="508381" y="249682"/>
                      </a:lnTo>
                      <a:lnTo>
                        <a:pt x="507746" y="259715"/>
                      </a:lnTo>
                      <a:lnTo>
                        <a:pt x="505460" y="275209"/>
                      </a:lnTo>
                      <a:lnTo>
                        <a:pt x="500888" y="288798"/>
                      </a:lnTo>
                      <a:lnTo>
                        <a:pt x="493268" y="301625"/>
                      </a:lnTo>
                      <a:lnTo>
                        <a:pt x="483489" y="312420"/>
                      </a:lnTo>
                      <a:lnTo>
                        <a:pt x="463804" y="325247"/>
                      </a:lnTo>
                      <a:lnTo>
                        <a:pt x="449961" y="336804"/>
                      </a:lnTo>
                      <a:lnTo>
                        <a:pt x="454914" y="327660"/>
                      </a:lnTo>
                      <a:lnTo>
                        <a:pt x="459105" y="318643"/>
                      </a:lnTo>
                      <a:lnTo>
                        <a:pt x="461264" y="311531"/>
                      </a:lnTo>
                      <a:lnTo>
                        <a:pt x="463550" y="300736"/>
                      </a:lnTo>
                      <a:lnTo>
                        <a:pt x="464439" y="290195"/>
                      </a:lnTo>
                      <a:lnTo>
                        <a:pt x="463550" y="300736"/>
                      </a:lnTo>
                      <a:lnTo>
                        <a:pt x="461264" y="311531"/>
                      </a:lnTo>
                      <a:lnTo>
                        <a:pt x="459105" y="318643"/>
                      </a:lnTo>
                      <a:lnTo>
                        <a:pt x="452628" y="332105"/>
                      </a:lnTo>
                      <a:lnTo>
                        <a:pt x="446659" y="341884"/>
                      </a:lnTo>
                      <a:lnTo>
                        <a:pt x="441579" y="348996"/>
                      </a:lnTo>
                      <a:lnTo>
                        <a:pt x="430657" y="367030"/>
                      </a:lnTo>
                      <a:lnTo>
                        <a:pt x="424688" y="386461"/>
                      </a:lnTo>
                      <a:lnTo>
                        <a:pt x="421894" y="403352"/>
                      </a:lnTo>
                      <a:lnTo>
                        <a:pt x="420497" y="414401"/>
                      </a:lnTo>
                      <a:lnTo>
                        <a:pt x="422656" y="424307"/>
                      </a:lnTo>
                      <a:lnTo>
                        <a:pt x="427863" y="432562"/>
                      </a:lnTo>
                      <a:lnTo>
                        <a:pt x="445516" y="445770"/>
                      </a:lnTo>
                      <a:lnTo>
                        <a:pt x="450850" y="452755"/>
                      </a:lnTo>
                      <a:lnTo>
                        <a:pt x="450977" y="456565"/>
                      </a:lnTo>
                      <a:lnTo>
                        <a:pt x="445516" y="460883"/>
                      </a:lnTo>
                      <a:lnTo>
                        <a:pt x="432054" y="464820"/>
                      </a:lnTo>
                      <a:lnTo>
                        <a:pt x="418084" y="466090"/>
                      </a:lnTo>
                      <a:lnTo>
                        <a:pt x="397129" y="464693"/>
                      </a:lnTo>
                      <a:lnTo>
                        <a:pt x="388747" y="454533"/>
                      </a:lnTo>
                      <a:lnTo>
                        <a:pt x="382651" y="442976"/>
                      </a:lnTo>
                      <a:lnTo>
                        <a:pt x="378968" y="429768"/>
                      </a:lnTo>
                      <a:lnTo>
                        <a:pt x="378206" y="412369"/>
                      </a:lnTo>
                      <a:lnTo>
                        <a:pt x="379349" y="400812"/>
                      </a:lnTo>
                      <a:lnTo>
                        <a:pt x="378841" y="388112"/>
                      </a:lnTo>
                      <a:lnTo>
                        <a:pt x="376174" y="372618"/>
                      </a:lnTo>
                      <a:lnTo>
                        <a:pt x="366522" y="345694"/>
                      </a:lnTo>
                      <a:lnTo>
                        <a:pt x="364109" y="337566"/>
                      </a:lnTo>
                      <a:lnTo>
                        <a:pt x="352806" y="315722"/>
                      </a:lnTo>
                      <a:lnTo>
                        <a:pt x="345440" y="297180"/>
                      </a:lnTo>
                      <a:lnTo>
                        <a:pt x="341376" y="280416"/>
                      </a:lnTo>
                      <a:lnTo>
                        <a:pt x="340614" y="265557"/>
                      </a:lnTo>
                      <a:lnTo>
                        <a:pt x="342646" y="252476"/>
                      </a:lnTo>
                      <a:lnTo>
                        <a:pt x="344297" y="248666"/>
                      </a:lnTo>
                      <a:lnTo>
                        <a:pt x="342646" y="252476"/>
                      </a:lnTo>
                      <a:lnTo>
                        <a:pt x="340614" y="265557"/>
                      </a:lnTo>
                      <a:lnTo>
                        <a:pt x="341376" y="280416"/>
                      </a:lnTo>
                      <a:lnTo>
                        <a:pt x="345440" y="297180"/>
                      </a:lnTo>
                      <a:lnTo>
                        <a:pt x="352806" y="315722"/>
                      </a:lnTo>
                      <a:lnTo>
                        <a:pt x="363347" y="336042"/>
                      </a:lnTo>
                      <a:lnTo>
                        <a:pt x="358775" y="339598"/>
                      </a:lnTo>
                      <a:lnTo>
                        <a:pt x="346075" y="342392"/>
                      </a:lnTo>
                      <a:lnTo>
                        <a:pt x="334137" y="342900"/>
                      </a:lnTo>
                      <a:lnTo>
                        <a:pt x="321437" y="342519"/>
                      </a:lnTo>
                      <a:lnTo>
                        <a:pt x="304927" y="340360"/>
                      </a:lnTo>
                      <a:lnTo>
                        <a:pt x="289814" y="336804"/>
                      </a:lnTo>
                      <a:lnTo>
                        <a:pt x="273812" y="332359"/>
                      </a:lnTo>
                      <a:lnTo>
                        <a:pt x="253111" y="324993"/>
                      </a:lnTo>
                      <a:lnTo>
                        <a:pt x="223393" y="312420"/>
                      </a:lnTo>
                      <a:lnTo>
                        <a:pt x="194945" y="298450"/>
                      </a:lnTo>
                      <a:lnTo>
                        <a:pt x="184277" y="292989"/>
                      </a:lnTo>
                      <a:lnTo>
                        <a:pt x="164719" y="282194"/>
                      </a:lnTo>
                      <a:lnTo>
                        <a:pt x="155829" y="276733"/>
                      </a:lnTo>
                      <a:lnTo>
                        <a:pt x="162433" y="263271"/>
                      </a:lnTo>
                      <a:lnTo>
                        <a:pt x="167259" y="249936"/>
                      </a:lnTo>
                      <a:lnTo>
                        <a:pt x="168910" y="243205"/>
                      </a:lnTo>
                      <a:lnTo>
                        <a:pt x="171323" y="223139"/>
                      </a:lnTo>
                      <a:lnTo>
                        <a:pt x="168910" y="243205"/>
                      </a:lnTo>
                      <a:lnTo>
                        <a:pt x="167259" y="249936"/>
                      </a:lnTo>
                      <a:lnTo>
                        <a:pt x="162433" y="263271"/>
                      </a:lnTo>
                      <a:lnTo>
                        <a:pt x="155829" y="276733"/>
                      </a:lnTo>
                      <a:lnTo>
                        <a:pt x="148717" y="286893"/>
                      </a:lnTo>
                      <a:lnTo>
                        <a:pt x="136144" y="300736"/>
                      </a:lnTo>
                      <a:lnTo>
                        <a:pt x="118999" y="312547"/>
                      </a:lnTo>
                      <a:lnTo>
                        <a:pt x="104648" y="319024"/>
                      </a:lnTo>
                      <a:lnTo>
                        <a:pt x="93726" y="322961"/>
                      </a:lnTo>
                      <a:lnTo>
                        <a:pt x="82169" y="331597"/>
                      </a:lnTo>
                      <a:lnTo>
                        <a:pt x="77724" y="343027"/>
                      </a:lnTo>
                      <a:lnTo>
                        <a:pt x="78613" y="356997"/>
                      </a:lnTo>
                      <a:lnTo>
                        <a:pt x="80772" y="371348"/>
                      </a:lnTo>
                      <a:lnTo>
                        <a:pt x="87249" y="393065"/>
                      </a:lnTo>
                      <a:lnTo>
                        <a:pt x="96774" y="409575"/>
                      </a:lnTo>
                      <a:lnTo>
                        <a:pt x="112141" y="422529"/>
                      </a:lnTo>
                      <a:lnTo>
                        <a:pt x="120904" y="431165"/>
                      </a:lnTo>
                      <a:lnTo>
                        <a:pt x="128016" y="439928"/>
                      </a:lnTo>
                      <a:lnTo>
                        <a:pt x="130556" y="445516"/>
                      </a:lnTo>
                      <a:lnTo>
                        <a:pt x="130556" y="447294"/>
                      </a:lnTo>
                      <a:lnTo>
                        <a:pt x="129032" y="450977"/>
                      </a:lnTo>
                      <a:lnTo>
                        <a:pt x="121285" y="455168"/>
                      </a:lnTo>
                      <a:lnTo>
                        <a:pt x="104648" y="458978"/>
                      </a:lnTo>
                      <a:lnTo>
                        <a:pt x="94234" y="459105"/>
                      </a:lnTo>
                      <a:lnTo>
                        <a:pt x="72136" y="453644"/>
                      </a:lnTo>
                      <a:lnTo>
                        <a:pt x="64135" y="411226"/>
                      </a:lnTo>
                      <a:lnTo>
                        <a:pt x="57404" y="395478"/>
                      </a:lnTo>
                      <a:lnTo>
                        <a:pt x="41402" y="370459"/>
                      </a:lnTo>
                      <a:lnTo>
                        <a:pt x="30734" y="357886"/>
                      </a:lnTo>
                      <a:lnTo>
                        <a:pt x="21971" y="341503"/>
                      </a:lnTo>
                      <a:lnTo>
                        <a:pt x="17780" y="326644"/>
                      </a:lnTo>
                      <a:lnTo>
                        <a:pt x="16383" y="314452"/>
                      </a:lnTo>
                      <a:lnTo>
                        <a:pt x="16510" y="301244"/>
                      </a:lnTo>
                      <a:lnTo>
                        <a:pt x="26035" y="298069"/>
                      </a:lnTo>
                      <a:lnTo>
                        <a:pt x="30607" y="294640"/>
                      </a:lnTo>
                      <a:lnTo>
                        <a:pt x="34036" y="288798"/>
                      </a:lnTo>
                      <a:lnTo>
                        <a:pt x="34417" y="278638"/>
                      </a:lnTo>
                      <a:lnTo>
                        <a:pt x="31750" y="269748"/>
                      </a:lnTo>
                      <a:lnTo>
                        <a:pt x="27051" y="259842"/>
                      </a:lnTo>
                      <a:lnTo>
                        <a:pt x="18161" y="245872"/>
                      </a:lnTo>
                      <a:lnTo>
                        <a:pt x="5461" y="217551"/>
                      </a:lnTo>
                      <a:lnTo>
                        <a:pt x="381" y="194818"/>
                      </a:lnTo>
                      <a:lnTo>
                        <a:pt x="0" y="180975"/>
                      </a:lnTo>
                      <a:lnTo>
                        <a:pt x="3810" y="160909"/>
                      </a:lnTo>
                      <a:lnTo>
                        <a:pt x="9652" y="146431"/>
                      </a:lnTo>
                      <a:lnTo>
                        <a:pt x="17272" y="134239"/>
                      </a:lnTo>
                      <a:lnTo>
                        <a:pt x="30099" y="121539"/>
                      </a:lnTo>
                      <a:lnTo>
                        <a:pt x="45212" y="112776"/>
                      </a:lnTo>
                      <a:lnTo>
                        <a:pt x="60071" y="108204"/>
                      </a:lnTo>
                      <a:lnTo>
                        <a:pt x="77089" y="106045"/>
                      </a:lnTo>
                      <a:lnTo>
                        <a:pt x="106426" y="108585"/>
                      </a:lnTo>
                      <a:lnTo>
                        <a:pt x="135255" y="113284"/>
                      </a:lnTo>
                      <a:lnTo>
                        <a:pt x="163322" y="120650"/>
                      </a:lnTo>
                      <a:lnTo>
                        <a:pt x="190754" y="130429"/>
                      </a:lnTo>
                      <a:lnTo>
                        <a:pt x="218821" y="138557"/>
                      </a:lnTo>
                      <a:lnTo>
                        <a:pt x="245872" y="145034"/>
                      </a:lnTo>
                      <a:lnTo>
                        <a:pt x="271907" y="149733"/>
                      </a:lnTo>
                      <a:lnTo>
                        <a:pt x="297053" y="152781"/>
                      </a:lnTo>
                      <a:lnTo>
                        <a:pt x="314833" y="153797"/>
                      </a:lnTo>
                      <a:lnTo>
                        <a:pt x="338201" y="153797"/>
                      </a:lnTo>
                      <a:lnTo>
                        <a:pt x="360553" y="152019"/>
                      </a:lnTo>
                      <a:lnTo>
                        <a:pt x="381762" y="148590"/>
                      </a:lnTo>
                      <a:lnTo>
                        <a:pt x="399415" y="143383"/>
                      </a:lnTo>
                      <a:lnTo>
                        <a:pt x="415163" y="136525"/>
                      </a:lnTo>
                      <a:lnTo>
                        <a:pt x="426212" y="129794"/>
                      </a:lnTo>
                      <a:lnTo>
                        <a:pt x="437896" y="120396"/>
                      </a:lnTo>
                      <a:lnTo>
                        <a:pt x="451612" y="106172"/>
                      </a:lnTo>
                      <a:lnTo>
                        <a:pt x="464566" y="87122"/>
                      </a:lnTo>
                      <a:lnTo>
                        <a:pt x="469138" y="78486"/>
                      </a:lnTo>
                      <a:lnTo>
                        <a:pt x="477393" y="59690"/>
                      </a:lnTo>
                      <a:lnTo>
                        <a:pt x="484505" y="40513"/>
                      </a:lnTo>
                      <a:lnTo>
                        <a:pt x="494030" y="26162"/>
                      </a:lnTo>
                      <a:lnTo>
                        <a:pt x="504317" y="1701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873363" y="1903476"/>
                  <a:ext cx="27560" cy="36069"/>
                </a:xfrm>
                <a:custGeom>
                  <a:avLst/>
                  <a:gdLst/>
                  <a:ahLst/>
                  <a:cxnLst/>
                  <a:rect l="0" t="0" r="0" b="0"/>
                  <a:pathLst>
                    <a:path w="27560" h="36069">
                      <a:moveTo>
                        <a:pt x="25781" y="29845"/>
                      </a:moveTo>
                      <a:lnTo>
                        <a:pt x="24257" y="32258"/>
                      </a:lnTo>
                      <a:lnTo>
                        <a:pt x="22225" y="34163"/>
                      </a:lnTo>
                      <a:lnTo>
                        <a:pt x="19050" y="35941"/>
                      </a:lnTo>
                      <a:lnTo>
                        <a:pt x="14986" y="36068"/>
                      </a:lnTo>
                      <a:lnTo>
                        <a:pt x="11049" y="34544"/>
                      </a:lnTo>
                      <a:lnTo>
                        <a:pt x="6096" y="30734"/>
                      </a:lnTo>
                      <a:lnTo>
                        <a:pt x="1270" y="21336"/>
                      </a:lnTo>
                      <a:lnTo>
                        <a:pt x="0" y="14097"/>
                      </a:lnTo>
                      <a:lnTo>
                        <a:pt x="2540" y="4826"/>
                      </a:lnTo>
                      <a:lnTo>
                        <a:pt x="5207" y="1651"/>
                      </a:lnTo>
                      <a:lnTo>
                        <a:pt x="8890" y="0"/>
                      </a:lnTo>
                      <a:lnTo>
                        <a:pt x="14224" y="0"/>
                      </a:lnTo>
                      <a:lnTo>
                        <a:pt x="17907" y="1778"/>
                      </a:lnTo>
                      <a:lnTo>
                        <a:pt x="21717" y="5207"/>
                      </a:lnTo>
                      <a:lnTo>
                        <a:pt x="24511" y="9398"/>
                      </a:lnTo>
                      <a:lnTo>
                        <a:pt x="26670" y="14732"/>
                      </a:lnTo>
                      <a:lnTo>
                        <a:pt x="27559" y="21971"/>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971153" y="1937131"/>
                  <a:ext cx="25528" cy="25020"/>
                </a:xfrm>
                <a:custGeom>
                  <a:avLst/>
                  <a:gdLst/>
                  <a:ahLst/>
                  <a:cxnLst/>
                  <a:rect l="0" t="0" r="0" b="0"/>
                  <a:pathLst>
                    <a:path w="25528" h="25020">
                      <a:moveTo>
                        <a:pt x="9525" y="0"/>
                      </a:moveTo>
                      <a:lnTo>
                        <a:pt x="13335" y="381"/>
                      </a:lnTo>
                      <a:lnTo>
                        <a:pt x="18923" y="3302"/>
                      </a:lnTo>
                      <a:lnTo>
                        <a:pt x="22352" y="6731"/>
                      </a:lnTo>
                      <a:lnTo>
                        <a:pt x="24765" y="10795"/>
                      </a:lnTo>
                      <a:lnTo>
                        <a:pt x="25527" y="16256"/>
                      </a:lnTo>
                      <a:lnTo>
                        <a:pt x="24765" y="21590"/>
                      </a:lnTo>
                      <a:lnTo>
                        <a:pt x="21844" y="24638"/>
                      </a:lnTo>
                      <a:lnTo>
                        <a:pt x="19304" y="25019"/>
                      </a:lnTo>
                      <a:lnTo>
                        <a:pt x="8509" y="24257"/>
                      </a:lnTo>
                      <a:lnTo>
                        <a:pt x="4064" y="22098"/>
                      </a:lnTo>
                      <a:lnTo>
                        <a:pt x="635" y="16764"/>
                      </a:lnTo>
                      <a:lnTo>
                        <a:pt x="0" y="11430"/>
                      </a:lnTo>
                      <a:lnTo>
                        <a:pt x="1270" y="4572"/>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813541" y="1920377"/>
                  <a:ext cx="46695" cy="96238"/>
                </a:xfrm>
                <a:custGeom>
                  <a:avLst/>
                  <a:gdLst/>
                  <a:ahLst/>
                  <a:cxnLst/>
                  <a:rect l="0" t="0" r="0" b="0"/>
                  <a:pathLst>
                    <a:path w="46695" h="96238">
                      <a:moveTo>
                        <a:pt x="1591" y="4511"/>
                      </a:moveTo>
                      <a:lnTo>
                        <a:pt x="531" y="17042"/>
                      </a:lnTo>
                      <a:lnTo>
                        <a:pt x="0" y="33583"/>
                      </a:lnTo>
                      <a:lnTo>
                        <a:pt x="0" y="48620"/>
                      </a:lnTo>
                      <a:lnTo>
                        <a:pt x="1061" y="61150"/>
                      </a:lnTo>
                      <a:lnTo>
                        <a:pt x="4776" y="78192"/>
                      </a:lnTo>
                      <a:lnTo>
                        <a:pt x="9020" y="87716"/>
                      </a:lnTo>
                      <a:lnTo>
                        <a:pt x="15388" y="93731"/>
                      </a:lnTo>
                      <a:lnTo>
                        <a:pt x="24939" y="96237"/>
                      </a:lnTo>
                      <a:lnTo>
                        <a:pt x="33959" y="94733"/>
                      </a:lnTo>
                      <a:lnTo>
                        <a:pt x="38735" y="91224"/>
                      </a:lnTo>
                      <a:lnTo>
                        <a:pt x="42449" y="84709"/>
                      </a:lnTo>
                      <a:lnTo>
                        <a:pt x="45103" y="75686"/>
                      </a:lnTo>
                      <a:lnTo>
                        <a:pt x="46694" y="64158"/>
                      </a:lnTo>
                      <a:lnTo>
                        <a:pt x="46694" y="49121"/>
                      </a:lnTo>
                      <a:lnTo>
                        <a:pt x="46694" y="29071"/>
                      </a:lnTo>
                      <a:lnTo>
                        <a:pt x="45633" y="14035"/>
                      </a:lnTo>
                      <a:lnTo>
                        <a:pt x="44572"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8884158" y="1921383"/>
                  <a:ext cx="14478" cy="1422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362315" y="2442718"/>
                <a:ext cx="714249" cy="498984"/>
                <a:chOff x="8362315" y="2442718"/>
                <a:chExt cx="714249" cy="498984"/>
              </a:xfrm>
            </p:grpSpPr>
            <p:sp>
              <p:nvSpPr>
                <p:cNvPr id="48" name="Freeform 47"/>
                <p:cNvSpPr/>
                <p:nvPr/>
              </p:nvSpPr>
              <p:spPr>
                <a:xfrm>
                  <a:off x="8362315" y="2442718"/>
                  <a:ext cx="127890" cy="184659"/>
                </a:xfrm>
                <a:custGeom>
                  <a:avLst/>
                  <a:gdLst/>
                  <a:ahLst/>
                  <a:cxnLst/>
                  <a:rect l="0" t="0" r="0" b="0"/>
                  <a:pathLst>
                    <a:path w="127890" h="184659">
                      <a:moveTo>
                        <a:pt x="32766" y="184658"/>
                      </a:moveTo>
                      <a:lnTo>
                        <a:pt x="21971" y="167767"/>
                      </a:lnTo>
                      <a:lnTo>
                        <a:pt x="13462" y="151003"/>
                      </a:lnTo>
                      <a:lnTo>
                        <a:pt x="4318" y="126492"/>
                      </a:lnTo>
                      <a:lnTo>
                        <a:pt x="0" y="102489"/>
                      </a:lnTo>
                      <a:lnTo>
                        <a:pt x="508" y="79248"/>
                      </a:lnTo>
                      <a:lnTo>
                        <a:pt x="5715" y="56642"/>
                      </a:lnTo>
                      <a:lnTo>
                        <a:pt x="12954" y="43942"/>
                      </a:lnTo>
                      <a:lnTo>
                        <a:pt x="21209" y="33020"/>
                      </a:lnTo>
                      <a:lnTo>
                        <a:pt x="33528" y="20828"/>
                      </a:lnTo>
                      <a:lnTo>
                        <a:pt x="50927" y="9652"/>
                      </a:lnTo>
                      <a:lnTo>
                        <a:pt x="62611" y="4953"/>
                      </a:lnTo>
                      <a:lnTo>
                        <a:pt x="79248" y="1270"/>
                      </a:lnTo>
                      <a:lnTo>
                        <a:pt x="92964" y="0"/>
                      </a:lnTo>
                      <a:lnTo>
                        <a:pt x="107315" y="635"/>
                      </a:lnTo>
                      <a:lnTo>
                        <a:pt x="127889" y="3810"/>
                      </a:lnTo>
                      <a:lnTo>
                        <a:pt x="109982" y="6985"/>
                      </a:lnTo>
                      <a:lnTo>
                        <a:pt x="94107" y="11049"/>
                      </a:lnTo>
                      <a:lnTo>
                        <a:pt x="73279" y="18542"/>
                      </a:lnTo>
                      <a:lnTo>
                        <a:pt x="56515" y="28194"/>
                      </a:lnTo>
                      <a:lnTo>
                        <a:pt x="43942" y="39497"/>
                      </a:lnTo>
                      <a:lnTo>
                        <a:pt x="35433" y="52832"/>
                      </a:lnTo>
                      <a:lnTo>
                        <a:pt x="30607" y="67945"/>
                      </a:lnTo>
                      <a:lnTo>
                        <a:pt x="29972" y="84836"/>
                      </a:lnTo>
                      <a:lnTo>
                        <a:pt x="35560" y="110490"/>
                      </a:lnTo>
                      <a:lnTo>
                        <a:pt x="48133" y="139446"/>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8459216" y="2779014"/>
                  <a:ext cx="101601" cy="126239"/>
                </a:xfrm>
                <a:custGeom>
                  <a:avLst/>
                  <a:gdLst/>
                  <a:ahLst/>
                  <a:cxnLst/>
                  <a:rect l="0" t="0" r="0" b="0"/>
                  <a:pathLst>
                    <a:path w="101601" h="126239">
                      <a:moveTo>
                        <a:pt x="40894" y="0"/>
                      </a:moveTo>
                      <a:lnTo>
                        <a:pt x="43180" y="10414"/>
                      </a:lnTo>
                      <a:lnTo>
                        <a:pt x="46482" y="25019"/>
                      </a:lnTo>
                      <a:lnTo>
                        <a:pt x="50800" y="41910"/>
                      </a:lnTo>
                      <a:lnTo>
                        <a:pt x="53848" y="52578"/>
                      </a:lnTo>
                      <a:lnTo>
                        <a:pt x="57023" y="62103"/>
                      </a:lnTo>
                      <a:lnTo>
                        <a:pt x="63119" y="77216"/>
                      </a:lnTo>
                      <a:lnTo>
                        <a:pt x="66167" y="82169"/>
                      </a:lnTo>
                      <a:lnTo>
                        <a:pt x="88011" y="94107"/>
                      </a:lnTo>
                      <a:lnTo>
                        <a:pt x="95504" y="100330"/>
                      </a:lnTo>
                      <a:lnTo>
                        <a:pt x="100584" y="107950"/>
                      </a:lnTo>
                      <a:lnTo>
                        <a:pt x="101600" y="113157"/>
                      </a:lnTo>
                      <a:lnTo>
                        <a:pt x="100330" y="120142"/>
                      </a:lnTo>
                      <a:lnTo>
                        <a:pt x="98171" y="124333"/>
                      </a:lnTo>
                      <a:lnTo>
                        <a:pt x="90551" y="126238"/>
                      </a:lnTo>
                      <a:lnTo>
                        <a:pt x="79121" y="125603"/>
                      </a:lnTo>
                      <a:lnTo>
                        <a:pt x="79121" y="113411"/>
                      </a:lnTo>
                      <a:lnTo>
                        <a:pt x="77597" y="108331"/>
                      </a:lnTo>
                      <a:lnTo>
                        <a:pt x="74549" y="104521"/>
                      </a:lnTo>
                      <a:lnTo>
                        <a:pt x="70485" y="102616"/>
                      </a:lnTo>
                      <a:lnTo>
                        <a:pt x="68834" y="102235"/>
                      </a:lnTo>
                      <a:lnTo>
                        <a:pt x="67183" y="102108"/>
                      </a:lnTo>
                      <a:lnTo>
                        <a:pt x="68834" y="102235"/>
                      </a:lnTo>
                      <a:lnTo>
                        <a:pt x="70485" y="102616"/>
                      </a:lnTo>
                      <a:lnTo>
                        <a:pt x="74549" y="104521"/>
                      </a:lnTo>
                      <a:lnTo>
                        <a:pt x="77597" y="108331"/>
                      </a:lnTo>
                      <a:lnTo>
                        <a:pt x="79121" y="113411"/>
                      </a:lnTo>
                      <a:lnTo>
                        <a:pt x="79121" y="125603"/>
                      </a:lnTo>
                      <a:lnTo>
                        <a:pt x="59436" y="120015"/>
                      </a:lnTo>
                      <a:lnTo>
                        <a:pt x="55753" y="118618"/>
                      </a:lnTo>
                      <a:lnTo>
                        <a:pt x="48387" y="102362"/>
                      </a:lnTo>
                      <a:lnTo>
                        <a:pt x="41275" y="86868"/>
                      </a:lnTo>
                      <a:lnTo>
                        <a:pt x="34036" y="72263"/>
                      </a:lnTo>
                      <a:lnTo>
                        <a:pt x="23622" y="52070"/>
                      </a:lnTo>
                      <a:lnTo>
                        <a:pt x="13335" y="33655"/>
                      </a:lnTo>
                      <a:lnTo>
                        <a:pt x="0" y="12446"/>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789162" y="2812669"/>
                  <a:ext cx="77217" cy="112142"/>
                </a:xfrm>
                <a:custGeom>
                  <a:avLst/>
                  <a:gdLst/>
                  <a:ahLst/>
                  <a:cxnLst/>
                  <a:rect l="0" t="0" r="0" b="0"/>
                  <a:pathLst>
                    <a:path w="77217" h="112142">
                      <a:moveTo>
                        <a:pt x="45466" y="4445"/>
                      </a:moveTo>
                      <a:lnTo>
                        <a:pt x="43688" y="9779"/>
                      </a:lnTo>
                      <a:lnTo>
                        <a:pt x="39751" y="24765"/>
                      </a:lnTo>
                      <a:lnTo>
                        <a:pt x="38481" y="34163"/>
                      </a:lnTo>
                      <a:lnTo>
                        <a:pt x="38608" y="43180"/>
                      </a:lnTo>
                      <a:lnTo>
                        <a:pt x="40005" y="53340"/>
                      </a:lnTo>
                      <a:lnTo>
                        <a:pt x="45085" y="66548"/>
                      </a:lnTo>
                      <a:lnTo>
                        <a:pt x="53086" y="75819"/>
                      </a:lnTo>
                      <a:lnTo>
                        <a:pt x="67818" y="88138"/>
                      </a:lnTo>
                      <a:lnTo>
                        <a:pt x="74549" y="95885"/>
                      </a:lnTo>
                      <a:lnTo>
                        <a:pt x="77216" y="100965"/>
                      </a:lnTo>
                      <a:lnTo>
                        <a:pt x="76835" y="104140"/>
                      </a:lnTo>
                      <a:lnTo>
                        <a:pt x="74676" y="106426"/>
                      </a:lnTo>
                      <a:lnTo>
                        <a:pt x="61214" y="110109"/>
                      </a:lnTo>
                      <a:lnTo>
                        <a:pt x="60960" y="102616"/>
                      </a:lnTo>
                      <a:lnTo>
                        <a:pt x="59817" y="96901"/>
                      </a:lnTo>
                      <a:lnTo>
                        <a:pt x="58166" y="93599"/>
                      </a:lnTo>
                      <a:lnTo>
                        <a:pt x="56261" y="91440"/>
                      </a:lnTo>
                      <a:lnTo>
                        <a:pt x="53467" y="90043"/>
                      </a:lnTo>
                      <a:lnTo>
                        <a:pt x="49276" y="89789"/>
                      </a:lnTo>
                      <a:lnTo>
                        <a:pt x="53467" y="90043"/>
                      </a:lnTo>
                      <a:lnTo>
                        <a:pt x="56261" y="91440"/>
                      </a:lnTo>
                      <a:lnTo>
                        <a:pt x="58166" y="93599"/>
                      </a:lnTo>
                      <a:lnTo>
                        <a:pt x="59817" y="96901"/>
                      </a:lnTo>
                      <a:lnTo>
                        <a:pt x="60960" y="102616"/>
                      </a:lnTo>
                      <a:lnTo>
                        <a:pt x="61214" y="110109"/>
                      </a:lnTo>
                      <a:lnTo>
                        <a:pt x="46990" y="112141"/>
                      </a:lnTo>
                      <a:lnTo>
                        <a:pt x="0" y="80772"/>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822436" y="2808097"/>
                  <a:ext cx="12701" cy="9018"/>
                </a:xfrm>
                <a:custGeom>
                  <a:avLst/>
                  <a:gdLst/>
                  <a:ahLst/>
                  <a:cxnLst/>
                  <a:rect l="0" t="0" r="0" b="0"/>
                  <a:pathLst>
                    <a:path w="12701" h="9018">
                      <a:moveTo>
                        <a:pt x="0" y="4572"/>
                      </a:moveTo>
                      <a:lnTo>
                        <a:pt x="1905" y="0"/>
                      </a:lnTo>
                      <a:lnTo>
                        <a:pt x="12700" y="8255"/>
                      </a:lnTo>
                      <a:lnTo>
                        <a:pt x="12319" y="8636"/>
                      </a:lnTo>
                      <a:lnTo>
                        <a:pt x="12192" y="901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387715" y="2475611"/>
                  <a:ext cx="683896" cy="466091"/>
                </a:xfrm>
                <a:custGeom>
                  <a:avLst/>
                  <a:gdLst/>
                  <a:ahLst/>
                  <a:cxnLst/>
                  <a:rect l="0" t="0" r="0" b="0"/>
                  <a:pathLst>
                    <a:path w="683896" h="466091">
                      <a:moveTo>
                        <a:pt x="508508" y="13208"/>
                      </a:moveTo>
                      <a:lnTo>
                        <a:pt x="521843" y="5207"/>
                      </a:lnTo>
                      <a:lnTo>
                        <a:pt x="535813" y="508"/>
                      </a:lnTo>
                      <a:lnTo>
                        <a:pt x="550799" y="0"/>
                      </a:lnTo>
                      <a:lnTo>
                        <a:pt x="566547" y="2921"/>
                      </a:lnTo>
                      <a:lnTo>
                        <a:pt x="588010" y="13970"/>
                      </a:lnTo>
                      <a:lnTo>
                        <a:pt x="602361" y="25908"/>
                      </a:lnTo>
                      <a:lnTo>
                        <a:pt x="614553" y="34925"/>
                      </a:lnTo>
                      <a:lnTo>
                        <a:pt x="633095" y="46609"/>
                      </a:lnTo>
                      <a:lnTo>
                        <a:pt x="645414" y="52832"/>
                      </a:lnTo>
                      <a:lnTo>
                        <a:pt x="664083" y="58674"/>
                      </a:lnTo>
                      <a:lnTo>
                        <a:pt x="676402" y="61087"/>
                      </a:lnTo>
                      <a:lnTo>
                        <a:pt x="683895" y="83947"/>
                      </a:lnTo>
                      <a:lnTo>
                        <a:pt x="683133" y="92964"/>
                      </a:lnTo>
                      <a:lnTo>
                        <a:pt x="679323" y="108458"/>
                      </a:lnTo>
                      <a:lnTo>
                        <a:pt x="675894" y="114935"/>
                      </a:lnTo>
                      <a:lnTo>
                        <a:pt x="671576" y="120523"/>
                      </a:lnTo>
                      <a:lnTo>
                        <a:pt x="668147" y="123698"/>
                      </a:lnTo>
                      <a:lnTo>
                        <a:pt x="662559" y="126873"/>
                      </a:lnTo>
                      <a:lnTo>
                        <a:pt x="656971" y="128651"/>
                      </a:lnTo>
                      <a:lnTo>
                        <a:pt x="651256" y="128905"/>
                      </a:lnTo>
                      <a:lnTo>
                        <a:pt x="645414" y="127762"/>
                      </a:lnTo>
                      <a:lnTo>
                        <a:pt x="632206" y="122301"/>
                      </a:lnTo>
                      <a:lnTo>
                        <a:pt x="624840" y="121412"/>
                      </a:lnTo>
                      <a:lnTo>
                        <a:pt x="598805" y="124714"/>
                      </a:lnTo>
                      <a:lnTo>
                        <a:pt x="585851" y="125603"/>
                      </a:lnTo>
                      <a:lnTo>
                        <a:pt x="598805" y="124714"/>
                      </a:lnTo>
                      <a:lnTo>
                        <a:pt x="624840" y="121412"/>
                      </a:lnTo>
                      <a:lnTo>
                        <a:pt x="632206" y="122301"/>
                      </a:lnTo>
                      <a:lnTo>
                        <a:pt x="645414" y="127762"/>
                      </a:lnTo>
                      <a:lnTo>
                        <a:pt x="651256" y="128905"/>
                      </a:lnTo>
                      <a:lnTo>
                        <a:pt x="656971" y="128651"/>
                      </a:lnTo>
                      <a:lnTo>
                        <a:pt x="662559" y="126873"/>
                      </a:lnTo>
                      <a:lnTo>
                        <a:pt x="669036" y="122809"/>
                      </a:lnTo>
                      <a:lnTo>
                        <a:pt x="662559" y="127508"/>
                      </a:lnTo>
                      <a:lnTo>
                        <a:pt x="653796" y="131699"/>
                      </a:lnTo>
                      <a:lnTo>
                        <a:pt x="634746" y="135382"/>
                      </a:lnTo>
                      <a:lnTo>
                        <a:pt x="585851" y="135382"/>
                      </a:lnTo>
                      <a:lnTo>
                        <a:pt x="570611" y="142367"/>
                      </a:lnTo>
                      <a:lnTo>
                        <a:pt x="558546" y="145161"/>
                      </a:lnTo>
                      <a:lnTo>
                        <a:pt x="546481" y="144780"/>
                      </a:lnTo>
                      <a:lnTo>
                        <a:pt x="537083" y="142748"/>
                      </a:lnTo>
                      <a:lnTo>
                        <a:pt x="529209" y="153162"/>
                      </a:lnTo>
                      <a:lnTo>
                        <a:pt x="519684" y="169799"/>
                      </a:lnTo>
                      <a:lnTo>
                        <a:pt x="513080" y="187960"/>
                      </a:lnTo>
                      <a:lnTo>
                        <a:pt x="509016" y="207264"/>
                      </a:lnTo>
                      <a:lnTo>
                        <a:pt x="507746" y="228092"/>
                      </a:lnTo>
                      <a:lnTo>
                        <a:pt x="508381" y="249682"/>
                      </a:lnTo>
                      <a:lnTo>
                        <a:pt x="507746" y="259588"/>
                      </a:lnTo>
                      <a:lnTo>
                        <a:pt x="505460" y="275082"/>
                      </a:lnTo>
                      <a:lnTo>
                        <a:pt x="500888" y="288798"/>
                      </a:lnTo>
                      <a:lnTo>
                        <a:pt x="493268" y="301625"/>
                      </a:lnTo>
                      <a:lnTo>
                        <a:pt x="483362" y="312293"/>
                      </a:lnTo>
                      <a:lnTo>
                        <a:pt x="463804" y="325120"/>
                      </a:lnTo>
                      <a:lnTo>
                        <a:pt x="449961" y="336677"/>
                      </a:lnTo>
                      <a:lnTo>
                        <a:pt x="454914" y="327660"/>
                      </a:lnTo>
                      <a:lnTo>
                        <a:pt x="459105" y="318643"/>
                      </a:lnTo>
                      <a:lnTo>
                        <a:pt x="461264" y="311404"/>
                      </a:lnTo>
                      <a:lnTo>
                        <a:pt x="463550" y="300609"/>
                      </a:lnTo>
                      <a:lnTo>
                        <a:pt x="464439" y="290068"/>
                      </a:lnTo>
                      <a:lnTo>
                        <a:pt x="463550" y="300609"/>
                      </a:lnTo>
                      <a:lnTo>
                        <a:pt x="461264" y="311404"/>
                      </a:lnTo>
                      <a:lnTo>
                        <a:pt x="459105" y="318643"/>
                      </a:lnTo>
                      <a:lnTo>
                        <a:pt x="452501" y="331978"/>
                      </a:lnTo>
                      <a:lnTo>
                        <a:pt x="446659" y="341757"/>
                      </a:lnTo>
                      <a:lnTo>
                        <a:pt x="441579" y="348869"/>
                      </a:lnTo>
                      <a:lnTo>
                        <a:pt x="430657" y="366903"/>
                      </a:lnTo>
                      <a:lnTo>
                        <a:pt x="424561" y="386461"/>
                      </a:lnTo>
                      <a:lnTo>
                        <a:pt x="421894" y="403352"/>
                      </a:lnTo>
                      <a:lnTo>
                        <a:pt x="420497" y="414401"/>
                      </a:lnTo>
                      <a:lnTo>
                        <a:pt x="422656" y="424307"/>
                      </a:lnTo>
                      <a:lnTo>
                        <a:pt x="427863" y="432435"/>
                      </a:lnTo>
                      <a:lnTo>
                        <a:pt x="445516" y="445770"/>
                      </a:lnTo>
                      <a:lnTo>
                        <a:pt x="450850" y="452755"/>
                      </a:lnTo>
                      <a:lnTo>
                        <a:pt x="450977" y="456565"/>
                      </a:lnTo>
                      <a:lnTo>
                        <a:pt x="445516" y="460756"/>
                      </a:lnTo>
                      <a:lnTo>
                        <a:pt x="432054" y="464820"/>
                      </a:lnTo>
                      <a:lnTo>
                        <a:pt x="418084" y="466090"/>
                      </a:lnTo>
                      <a:lnTo>
                        <a:pt x="397129" y="464566"/>
                      </a:lnTo>
                      <a:lnTo>
                        <a:pt x="388620" y="454533"/>
                      </a:lnTo>
                      <a:lnTo>
                        <a:pt x="382651" y="442976"/>
                      </a:lnTo>
                      <a:lnTo>
                        <a:pt x="378968" y="429641"/>
                      </a:lnTo>
                      <a:lnTo>
                        <a:pt x="378206" y="412242"/>
                      </a:lnTo>
                      <a:lnTo>
                        <a:pt x="379349" y="400812"/>
                      </a:lnTo>
                      <a:lnTo>
                        <a:pt x="378841" y="387985"/>
                      </a:lnTo>
                      <a:lnTo>
                        <a:pt x="376174" y="372491"/>
                      </a:lnTo>
                      <a:lnTo>
                        <a:pt x="366522" y="345694"/>
                      </a:lnTo>
                      <a:lnTo>
                        <a:pt x="364109" y="337566"/>
                      </a:lnTo>
                      <a:lnTo>
                        <a:pt x="352679" y="315595"/>
                      </a:lnTo>
                      <a:lnTo>
                        <a:pt x="345440" y="297053"/>
                      </a:lnTo>
                      <a:lnTo>
                        <a:pt x="341376" y="280416"/>
                      </a:lnTo>
                      <a:lnTo>
                        <a:pt x="340487" y="265557"/>
                      </a:lnTo>
                      <a:lnTo>
                        <a:pt x="342646" y="252476"/>
                      </a:lnTo>
                      <a:lnTo>
                        <a:pt x="344297" y="248666"/>
                      </a:lnTo>
                      <a:lnTo>
                        <a:pt x="342646" y="252476"/>
                      </a:lnTo>
                      <a:lnTo>
                        <a:pt x="340487" y="265557"/>
                      </a:lnTo>
                      <a:lnTo>
                        <a:pt x="341376" y="280416"/>
                      </a:lnTo>
                      <a:lnTo>
                        <a:pt x="345440" y="297053"/>
                      </a:lnTo>
                      <a:lnTo>
                        <a:pt x="352679" y="315595"/>
                      </a:lnTo>
                      <a:lnTo>
                        <a:pt x="363347" y="336042"/>
                      </a:lnTo>
                      <a:lnTo>
                        <a:pt x="358775" y="339344"/>
                      </a:lnTo>
                      <a:lnTo>
                        <a:pt x="346075" y="342265"/>
                      </a:lnTo>
                      <a:lnTo>
                        <a:pt x="334137" y="342900"/>
                      </a:lnTo>
                      <a:lnTo>
                        <a:pt x="321437" y="342519"/>
                      </a:lnTo>
                      <a:lnTo>
                        <a:pt x="304927" y="340360"/>
                      </a:lnTo>
                      <a:lnTo>
                        <a:pt x="289687" y="336804"/>
                      </a:lnTo>
                      <a:lnTo>
                        <a:pt x="273812" y="332359"/>
                      </a:lnTo>
                      <a:lnTo>
                        <a:pt x="253111" y="324866"/>
                      </a:lnTo>
                      <a:lnTo>
                        <a:pt x="223393" y="312293"/>
                      </a:lnTo>
                      <a:lnTo>
                        <a:pt x="194945" y="298323"/>
                      </a:lnTo>
                      <a:lnTo>
                        <a:pt x="184277" y="292862"/>
                      </a:lnTo>
                      <a:lnTo>
                        <a:pt x="164719" y="282194"/>
                      </a:lnTo>
                      <a:lnTo>
                        <a:pt x="155829" y="276733"/>
                      </a:lnTo>
                      <a:lnTo>
                        <a:pt x="162433" y="263271"/>
                      </a:lnTo>
                      <a:lnTo>
                        <a:pt x="167259" y="249809"/>
                      </a:lnTo>
                      <a:lnTo>
                        <a:pt x="168783" y="243205"/>
                      </a:lnTo>
                      <a:lnTo>
                        <a:pt x="171323" y="223139"/>
                      </a:lnTo>
                      <a:lnTo>
                        <a:pt x="168783" y="243205"/>
                      </a:lnTo>
                      <a:lnTo>
                        <a:pt x="167259" y="249809"/>
                      </a:lnTo>
                      <a:lnTo>
                        <a:pt x="162433" y="263271"/>
                      </a:lnTo>
                      <a:lnTo>
                        <a:pt x="155829" y="276733"/>
                      </a:lnTo>
                      <a:lnTo>
                        <a:pt x="148717" y="286893"/>
                      </a:lnTo>
                      <a:lnTo>
                        <a:pt x="136144" y="300609"/>
                      </a:lnTo>
                      <a:lnTo>
                        <a:pt x="118999" y="312547"/>
                      </a:lnTo>
                      <a:lnTo>
                        <a:pt x="104648" y="318897"/>
                      </a:lnTo>
                      <a:lnTo>
                        <a:pt x="93726" y="322961"/>
                      </a:lnTo>
                      <a:lnTo>
                        <a:pt x="82169" y="331470"/>
                      </a:lnTo>
                      <a:lnTo>
                        <a:pt x="77724" y="343027"/>
                      </a:lnTo>
                      <a:lnTo>
                        <a:pt x="78613" y="356997"/>
                      </a:lnTo>
                      <a:lnTo>
                        <a:pt x="80772" y="371221"/>
                      </a:lnTo>
                      <a:lnTo>
                        <a:pt x="87249" y="393065"/>
                      </a:lnTo>
                      <a:lnTo>
                        <a:pt x="96774" y="409448"/>
                      </a:lnTo>
                      <a:lnTo>
                        <a:pt x="112141" y="422402"/>
                      </a:lnTo>
                      <a:lnTo>
                        <a:pt x="120904" y="431165"/>
                      </a:lnTo>
                      <a:lnTo>
                        <a:pt x="128016" y="439801"/>
                      </a:lnTo>
                      <a:lnTo>
                        <a:pt x="130556" y="445389"/>
                      </a:lnTo>
                      <a:lnTo>
                        <a:pt x="130556" y="447167"/>
                      </a:lnTo>
                      <a:lnTo>
                        <a:pt x="129032" y="450977"/>
                      </a:lnTo>
                      <a:lnTo>
                        <a:pt x="121285" y="455168"/>
                      </a:lnTo>
                      <a:lnTo>
                        <a:pt x="104648" y="458851"/>
                      </a:lnTo>
                      <a:lnTo>
                        <a:pt x="94107" y="458978"/>
                      </a:lnTo>
                      <a:lnTo>
                        <a:pt x="72136" y="453644"/>
                      </a:lnTo>
                      <a:lnTo>
                        <a:pt x="64135" y="411226"/>
                      </a:lnTo>
                      <a:lnTo>
                        <a:pt x="57404" y="395351"/>
                      </a:lnTo>
                      <a:lnTo>
                        <a:pt x="41402" y="370459"/>
                      </a:lnTo>
                      <a:lnTo>
                        <a:pt x="30734" y="357886"/>
                      </a:lnTo>
                      <a:lnTo>
                        <a:pt x="21971" y="341503"/>
                      </a:lnTo>
                      <a:lnTo>
                        <a:pt x="17780" y="326644"/>
                      </a:lnTo>
                      <a:lnTo>
                        <a:pt x="16383" y="314325"/>
                      </a:lnTo>
                      <a:lnTo>
                        <a:pt x="16510" y="301117"/>
                      </a:lnTo>
                      <a:lnTo>
                        <a:pt x="26035" y="297942"/>
                      </a:lnTo>
                      <a:lnTo>
                        <a:pt x="30607" y="294513"/>
                      </a:lnTo>
                      <a:lnTo>
                        <a:pt x="34036" y="288798"/>
                      </a:lnTo>
                      <a:lnTo>
                        <a:pt x="34417" y="278638"/>
                      </a:lnTo>
                      <a:lnTo>
                        <a:pt x="31750" y="269748"/>
                      </a:lnTo>
                      <a:lnTo>
                        <a:pt x="26924" y="259842"/>
                      </a:lnTo>
                      <a:lnTo>
                        <a:pt x="18034" y="245872"/>
                      </a:lnTo>
                      <a:lnTo>
                        <a:pt x="5461" y="217551"/>
                      </a:lnTo>
                      <a:lnTo>
                        <a:pt x="381" y="194691"/>
                      </a:lnTo>
                      <a:lnTo>
                        <a:pt x="0" y="180975"/>
                      </a:lnTo>
                      <a:lnTo>
                        <a:pt x="3810" y="160909"/>
                      </a:lnTo>
                      <a:lnTo>
                        <a:pt x="9652" y="146304"/>
                      </a:lnTo>
                      <a:lnTo>
                        <a:pt x="17272" y="134239"/>
                      </a:lnTo>
                      <a:lnTo>
                        <a:pt x="30099" y="121412"/>
                      </a:lnTo>
                      <a:lnTo>
                        <a:pt x="45085" y="112776"/>
                      </a:lnTo>
                      <a:lnTo>
                        <a:pt x="60071" y="108204"/>
                      </a:lnTo>
                      <a:lnTo>
                        <a:pt x="77089" y="106045"/>
                      </a:lnTo>
                      <a:lnTo>
                        <a:pt x="106426" y="108458"/>
                      </a:lnTo>
                      <a:lnTo>
                        <a:pt x="135255" y="113284"/>
                      </a:lnTo>
                      <a:lnTo>
                        <a:pt x="163322" y="120523"/>
                      </a:lnTo>
                      <a:lnTo>
                        <a:pt x="190754" y="130302"/>
                      </a:lnTo>
                      <a:lnTo>
                        <a:pt x="218694" y="138557"/>
                      </a:lnTo>
                      <a:lnTo>
                        <a:pt x="245745" y="145034"/>
                      </a:lnTo>
                      <a:lnTo>
                        <a:pt x="271907" y="149733"/>
                      </a:lnTo>
                      <a:lnTo>
                        <a:pt x="297053" y="152654"/>
                      </a:lnTo>
                      <a:lnTo>
                        <a:pt x="314833" y="153670"/>
                      </a:lnTo>
                      <a:lnTo>
                        <a:pt x="338201" y="153670"/>
                      </a:lnTo>
                      <a:lnTo>
                        <a:pt x="360553" y="152019"/>
                      </a:lnTo>
                      <a:lnTo>
                        <a:pt x="381762" y="148463"/>
                      </a:lnTo>
                      <a:lnTo>
                        <a:pt x="399415" y="143383"/>
                      </a:lnTo>
                      <a:lnTo>
                        <a:pt x="415163" y="136398"/>
                      </a:lnTo>
                      <a:lnTo>
                        <a:pt x="426212" y="129794"/>
                      </a:lnTo>
                      <a:lnTo>
                        <a:pt x="437896" y="120396"/>
                      </a:lnTo>
                      <a:lnTo>
                        <a:pt x="451612" y="106045"/>
                      </a:lnTo>
                      <a:lnTo>
                        <a:pt x="464566" y="86995"/>
                      </a:lnTo>
                      <a:lnTo>
                        <a:pt x="469138" y="78486"/>
                      </a:lnTo>
                      <a:lnTo>
                        <a:pt x="477393" y="59563"/>
                      </a:lnTo>
                      <a:lnTo>
                        <a:pt x="484505" y="40386"/>
                      </a:lnTo>
                      <a:lnTo>
                        <a:pt x="494030" y="26162"/>
                      </a:lnTo>
                      <a:lnTo>
                        <a:pt x="504317" y="16891"/>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953246" y="2502408"/>
                  <a:ext cx="27560" cy="36196"/>
                </a:xfrm>
                <a:custGeom>
                  <a:avLst/>
                  <a:gdLst/>
                  <a:ahLst/>
                  <a:cxnLst/>
                  <a:rect l="0" t="0" r="0" b="0"/>
                  <a:pathLst>
                    <a:path w="27560" h="36196">
                      <a:moveTo>
                        <a:pt x="25781" y="29972"/>
                      </a:moveTo>
                      <a:lnTo>
                        <a:pt x="24257" y="32385"/>
                      </a:lnTo>
                      <a:lnTo>
                        <a:pt x="22225" y="34163"/>
                      </a:lnTo>
                      <a:lnTo>
                        <a:pt x="19050" y="36068"/>
                      </a:lnTo>
                      <a:lnTo>
                        <a:pt x="14986" y="36195"/>
                      </a:lnTo>
                      <a:lnTo>
                        <a:pt x="11049" y="34671"/>
                      </a:lnTo>
                      <a:lnTo>
                        <a:pt x="6096" y="30734"/>
                      </a:lnTo>
                      <a:lnTo>
                        <a:pt x="1270" y="21336"/>
                      </a:lnTo>
                      <a:lnTo>
                        <a:pt x="0" y="14097"/>
                      </a:lnTo>
                      <a:lnTo>
                        <a:pt x="2540" y="4953"/>
                      </a:lnTo>
                      <a:lnTo>
                        <a:pt x="5207" y="1778"/>
                      </a:lnTo>
                      <a:lnTo>
                        <a:pt x="8890" y="127"/>
                      </a:lnTo>
                      <a:lnTo>
                        <a:pt x="14224" y="0"/>
                      </a:lnTo>
                      <a:lnTo>
                        <a:pt x="17907" y="1778"/>
                      </a:lnTo>
                      <a:lnTo>
                        <a:pt x="21717" y="5207"/>
                      </a:lnTo>
                      <a:lnTo>
                        <a:pt x="24511" y="9398"/>
                      </a:lnTo>
                      <a:lnTo>
                        <a:pt x="26670" y="14859"/>
                      </a:lnTo>
                      <a:lnTo>
                        <a:pt x="27559" y="22098"/>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9051036" y="2536190"/>
                  <a:ext cx="25528" cy="24893"/>
                </a:xfrm>
                <a:custGeom>
                  <a:avLst/>
                  <a:gdLst/>
                  <a:ahLst/>
                  <a:cxnLst/>
                  <a:rect l="0" t="0" r="0" b="0"/>
                  <a:pathLst>
                    <a:path w="25528" h="24893">
                      <a:moveTo>
                        <a:pt x="9525" y="0"/>
                      </a:moveTo>
                      <a:lnTo>
                        <a:pt x="13208" y="254"/>
                      </a:lnTo>
                      <a:lnTo>
                        <a:pt x="18923" y="3175"/>
                      </a:lnTo>
                      <a:lnTo>
                        <a:pt x="22352" y="6731"/>
                      </a:lnTo>
                      <a:lnTo>
                        <a:pt x="24765" y="10795"/>
                      </a:lnTo>
                      <a:lnTo>
                        <a:pt x="25527" y="16256"/>
                      </a:lnTo>
                      <a:lnTo>
                        <a:pt x="24765" y="21590"/>
                      </a:lnTo>
                      <a:lnTo>
                        <a:pt x="21844" y="24511"/>
                      </a:lnTo>
                      <a:lnTo>
                        <a:pt x="19304" y="24892"/>
                      </a:lnTo>
                      <a:lnTo>
                        <a:pt x="8509" y="24130"/>
                      </a:lnTo>
                      <a:lnTo>
                        <a:pt x="3937" y="22098"/>
                      </a:lnTo>
                      <a:lnTo>
                        <a:pt x="635" y="16764"/>
                      </a:lnTo>
                      <a:lnTo>
                        <a:pt x="0" y="11430"/>
                      </a:lnTo>
                      <a:lnTo>
                        <a:pt x="1270" y="4445"/>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893407" y="2519378"/>
                  <a:ext cx="46695" cy="96238"/>
                </a:xfrm>
                <a:custGeom>
                  <a:avLst/>
                  <a:gdLst/>
                  <a:ahLst/>
                  <a:cxnLst/>
                  <a:rect l="0" t="0" r="0" b="0"/>
                  <a:pathLst>
                    <a:path w="46695" h="96238">
                      <a:moveTo>
                        <a:pt x="1591" y="4511"/>
                      </a:moveTo>
                      <a:lnTo>
                        <a:pt x="531" y="17042"/>
                      </a:lnTo>
                      <a:lnTo>
                        <a:pt x="0" y="33582"/>
                      </a:lnTo>
                      <a:lnTo>
                        <a:pt x="0" y="48620"/>
                      </a:lnTo>
                      <a:lnTo>
                        <a:pt x="1061" y="61150"/>
                      </a:lnTo>
                      <a:lnTo>
                        <a:pt x="4775" y="78192"/>
                      </a:lnTo>
                      <a:lnTo>
                        <a:pt x="9020" y="87716"/>
                      </a:lnTo>
                      <a:lnTo>
                        <a:pt x="15387" y="93730"/>
                      </a:lnTo>
                      <a:lnTo>
                        <a:pt x="24939" y="96237"/>
                      </a:lnTo>
                      <a:lnTo>
                        <a:pt x="33959" y="94733"/>
                      </a:lnTo>
                      <a:lnTo>
                        <a:pt x="38735" y="91224"/>
                      </a:lnTo>
                      <a:lnTo>
                        <a:pt x="42449" y="84708"/>
                      </a:lnTo>
                      <a:lnTo>
                        <a:pt x="45102" y="75686"/>
                      </a:lnTo>
                      <a:lnTo>
                        <a:pt x="46694" y="64158"/>
                      </a:lnTo>
                      <a:lnTo>
                        <a:pt x="46694" y="49121"/>
                      </a:lnTo>
                      <a:lnTo>
                        <a:pt x="46694" y="29072"/>
                      </a:lnTo>
                      <a:lnTo>
                        <a:pt x="45633" y="14034"/>
                      </a:lnTo>
                      <a:lnTo>
                        <a:pt x="44571"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8964041" y="2520442"/>
                  <a:ext cx="14478" cy="1422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492109" y="3171571"/>
                <a:ext cx="714249" cy="498857"/>
                <a:chOff x="8492109" y="3171571"/>
                <a:chExt cx="714249" cy="498857"/>
              </a:xfrm>
            </p:grpSpPr>
            <p:sp>
              <p:nvSpPr>
                <p:cNvPr id="58" name="Freeform 57"/>
                <p:cNvSpPr/>
                <p:nvPr/>
              </p:nvSpPr>
              <p:spPr>
                <a:xfrm>
                  <a:off x="8492109" y="3171571"/>
                  <a:ext cx="127890" cy="184659"/>
                </a:xfrm>
                <a:custGeom>
                  <a:avLst/>
                  <a:gdLst/>
                  <a:ahLst/>
                  <a:cxnLst/>
                  <a:rect l="0" t="0" r="0" b="0"/>
                  <a:pathLst>
                    <a:path w="127890" h="184659">
                      <a:moveTo>
                        <a:pt x="32766" y="184658"/>
                      </a:moveTo>
                      <a:lnTo>
                        <a:pt x="21971" y="167640"/>
                      </a:lnTo>
                      <a:lnTo>
                        <a:pt x="13462" y="151003"/>
                      </a:lnTo>
                      <a:lnTo>
                        <a:pt x="4318" y="126492"/>
                      </a:lnTo>
                      <a:lnTo>
                        <a:pt x="0" y="102489"/>
                      </a:lnTo>
                      <a:lnTo>
                        <a:pt x="508" y="79248"/>
                      </a:lnTo>
                      <a:lnTo>
                        <a:pt x="5715" y="56515"/>
                      </a:lnTo>
                      <a:lnTo>
                        <a:pt x="12954" y="43815"/>
                      </a:lnTo>
                      <a:lnTo>
                        <a:pt x="21209" y="33020"/>
                      </a:lnTo>
                      <a:lnTo>
                        <a:pt x="33528" y="20828"/>
                      </a:lnTo>
                      <a:lnTo>
                        <a:pt x="50927" y="9525"/>
                      </a:lnTo>
                      <a:lnTo>
                        <a:pt x="62484" y="4953"/>
                      </a:lnTo>
                      <a:lnTo>
                        <a:pt x="79248" y="1143"/>
                      </a:lnTo>
                      <a:lnTo>
                        <a:pt x="92837" y="0"/>
                      </a:lnTo>
                      <a:lnTo>
                        <a:pt x="107315" y="508"/>
                      </a:lnTo>
                      <a:lnTo>
                        <a:pt x="127889" y="3683"/>
                      </a:lnTo>
                      <a:lnTo>
                        <a:pt x="109982" y="6985"/>
                      </a:lnTo>
                      <a:lnTo>
                        <a:pt x="94107" y="11049"/>
                      </a:lnTo>
                      <a:lnTo>
                        <a:pt x="73279" y="18542"/>
                      </a:lnTo>
                      <a:lnTo>
                        <a:pt x="56515" y="28067"/>
                      </a:lnTo>
                      <a:lnTo>
                        <a:pt x="43815" y="39497"/>
                      </a:lnTo>
                      <a:lnTo>
                        <a:pt x="35433" y="52705"/>
                      </a:lnTo>
                      <a:lnTo>
                        <a:pt x="30607" y="67818"/>
                      </a:lnTo>
                      <a:lnTo>
                        <a:pt x="29972" y="84836"/>
                      </a:lnTo>
                      <a:lnTo>
                        <a:pt x="35560" y="110363"/>
                      </a:lnTo>
                      <a:lnTo>
                        <a:pt x="48133" y="139319"/>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589010" y="3507867"/>
                  <a:ext cx="101601" cy="126239"/>
                </a:xfrm>
                <a:custGeom>
                  <a:avLst/>
                  <a:gdLst/>
                  <a:ahLst/>
                  <a:cxnLst/>
                  <a:rect l="0" t="0" r="0" b="0"/>
                  <a:pathLst>
                    <a:path w="101601" h="126239">
                      <a:moveTo>
                        <a:pt x="40767" y="0"/>
                      </a:moveTo>
                      <a:lnTo>
                        <a:pt x="43180" y="10414"/>
                      </a:lnTo>
                      <a:lnTo>
                        <a:pt x="46482" y="24892"/>
                      </a:lnTo>
                      <a:lnTo>
                        <a:pt x="50800" y="41783"/>
                      </a:lnTo>
                      <a:lnTo>
                        <a:pt x="53848" y="52451"/>
                      </a:lnTo>
                      <a:lnTo>
                        <a:pt x="57023" y="61976"/>
                      </a:lnTo>
                      <a:lnTo>
                        <a:pt x="63119" y="77216"/>
                      </a:lnTo>
                      <a:lnTo>
                        <a:pt x="66167" y="82042"/>
                      </a:lnTo>
                      <a:lnTo>
                        <a:pt x="88011" y="93980"/>
                      </a:lnTo>
                      <a:lnTo>
                        <a:pt x="95504" y="100203"/>
                      </a:lnTo>
                      <a:lnTo>
                        <a:pt x="100584" y="107950"/>
                      </a:lnTo>
                      <a:lnTo>
                        <a:pt x="101600" y="113157"/>
                      </a:lnTo>
                      <a:lnTo>
                        <a:pt x="100330" y="120142"/>
                      </a:lnTo>
                      <a:lnTo>
                        <a:pt x="98171" y="124333"/>
                      </a:lnTo>
                      <a:lnTo>
                        <a:pt x="90551" y="126238"/>
                      </a:lnTo>
                      <a:lnTo>
                        <a:pt x="79121" y="125603"/>
                      </a:lnTo>
                      <a:lnTo>
                        <a:pt x="78994" y="113284"/>
                      </a:lnTo>
                      <a:lnTo>
                        <a:pt x="77597" y="108331"/>
                      </a:lnTo>
                      <a:lnTo>
                        <a:pt x="74549" y="104394"/>
                      </a:lnTo>
                      <a:lnTo>
                        <a:pt x="70485" y="102489"/>
                      </a:lnTo>
                      <a:lnTo>
                        <a:pt x="68834" y="102108"/>
                      </a:lnTo>
                      <a:lnTo>
                        <a:pt x="67183" y="101981"/>
                      </a:lnTo>
                      <a:lnTo>
                        <a:pt x="68834" y="102108"/>
                      </a:lnTo>
                      <a:lnTo>
                        <a:pt x="70485" y="102489"/>
                      </a:lnTo>
                      <a:lnTo>
                        <a:pt x="74549" y="104394"/>
                      </a:lnTo>
                      <a:lnTo>
                        <a:pt x="77597" y="108331"/>
                      </a:lnTo>
                      <a:lnTo>
                        <a:pt x="78994" y="113284"/>
                      </a:lnTo>
                      <a:lnTo>
                        <a:pt x="79121" y="125603"/>
                      </a:lnTo>
                      <a:lnTo>
                        <a:pt x="59436" y="120015"/>
                      </a:lnTo>
                      <a:lnTo>
                        <a:pt x="55753" y="118618"/>
                      </a:lnTo>
                      <a:lnTo>
                        <a:pt x="48387" y="102362"/>
                      </a:lnTo>
                      <a:lnTo>
                        <a:pt x="41275" y="86868"/>
                      </a:lnTo>
                      <a:lnTo>
                        <a:pt x="34036" y="72136"/>
                      </a:lnTo>
                      <a:lnTo>
                        <a:pt x="23622" y="51943"/>
                      </a:lnTo>
                      <a:lnTo>
                        <a:pt x="13335" y="33655"/>
                      </a:lnTo>
                      <a:lnTo>
                        <a:pt x="0" y="12319"/>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8918956" y="3541395"/>
                  <a:ext cx="77217" cy="112269"/>
                </a:xfrm>
                <a:custGeom>
                  <a:avLst/>
                  <a:gdLst/>
                  <a:ahLst/>
                  <a:cxnLst/>
                  <a:rect l="0" t="0" r="0" b="0"/>
                  <a:pathLst>
                    <a:path w="77217" h="112269">
                      <a:moveTo>
                        <a:pt x="45466" y="4445"/>
                      </a:moveTo>
                      <a:lnTo>
                        <a:pt x="43561" y="9779"/>
                      </a:lnTo>
                      <a:lnTo>
                        <a:pt x="39751" y="24892"/>
                      </a:lnTo>
                      <a:lnTo>
                        <a:pt x="38481" y="34290"/>
                      </a:lnTo>
                      <a:lnTo>
                        <a:pt x="38608" y="43180"/>
                      </a:lnTo>
                      <a:lnTo>
                        <a:pt x="40005" y="53467"/>
                      </a:lnTo>
                      <a:lnTo>
                        <a:pt x="45085" y="66548"/>
                      </a:lnTo>
                      <a:lnTo>
                        <a:pt x="53086" y="75819"/>
                      </a:lnTo>
                      <a:lnTo>
                        <a:pt x="67818" y="88265"/>
                      </a:lnTo>
                      <a:lnTo>
                        <a:pt x="74549" y="95885"/>
                      </a:lnTo>
                      <a:lnTo>
                        <a:pt x="77216" y="101092"/>
                      </a:lnTo>
                      <a:lnTo>
                        <a:pt x="76835" y="104267"/>
                      </a:lnTo>
                      <a:lnTo>
                        <a:pt x="74676" y="106553"/>
                      </a:lnTo>
                      <a:lnTo>
                        <a:pt x="61214" y="110109"/>
                      </a:lnTo>
                      <a:lnTo>
                        <a:pt x="60833" y="102743"/>
                      </a:lnTo>
                      <a:lnTo>
                        <a:pt x="59817" y="96901"/>
                      </a:lnTo>
                      <a:lnTo>
                        <a:pt x="58166" y="93599"/>
                      </a:lnTo>
                      <a:lnTo>
                        <a:pt x="56261" y="91440"/>
                      </a:lnTo>
                      <a:lnTo>
                        <a:pt x="53340" y="90043"/>
                      </a:lnTo>
                      <a:lnTo>
                        <a:pt x="49276" y="89916"/>
                      </a:lnTo>
                      <a:lnTo>
                        <a:pt x="53340" y="90043"/>
                      </a:lnTo>
                      <a:lnTo>
                        <a:pt x="56261" y="91440"/>
                      </a:lnTo>
                      <a:lnTo>
                        <a:pt x="58166" y="93599"/>
                      </a:lnTo>
                      <a:lnTo>
                        <a:pt x="59817" y="96901"/>
                      </a:lnTo>
                      <a:lnTo>
                        <a:pt x="60833" y="102743"/>
                      </a:lnTo>
                      <a:lnTo>
                        <a:pt x="61214" y="110109"/>
                      </a:lnTo>
                      <a:lnTo>
                        <a:pt x="46990" y="112268"/>
                      </a:lnTo>
                      <a:lnTo>
                        <a:pt x="0" y="80899"/>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952230" y="3536950"/>
                  <a:ext cx="12701" cy="8891"/>
                </a:xfrm>
                <a:custGeom>
                  <a:avLst/>
                  <a:gdLst/>
                  <a:ahLst/>
                  <a:cxnLst/>
                  <a:rect l="0" t="0" r="0" b="0"/>
                  <a:pathLst>
                    <a:path w="12701" h="8891">
                      <a:moveTo>
                        <a:pt x="0" y="4445"/>
                      </a:moveTo>
                      <a:lnTo>
                        <a:pt x="1905" y="0"/>
                      </a:lnTo>
                      <a:lnTo>
                        <a:pt x="12700" y="8128"/>
                      </a:lnTo>
                      <a:lnTo>
                        <a:pt x="12319" y="8509"/>
                      </a:lnTo>
                      <a:lnTo>
                        <a:pt x="12192" y="889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517509" y="3204337"/>
                  <a:ext cx="683896" cy="466091"/>
                </a:xfrm>
                <a:custGeom>
                  <a:avLst/>
                  <a:gdLst/>
                  <a:ahLst/>
                  <a:cxnLst/>
                  <a:rect l="0" t="0" r="0" b="0"/>
                  <a:pathLst>
                    <a:path w="683896" h="466091">
                      <a:moveTo>
                        <a:pt x="508508" y="13335"/>
                      </a:moveTo>
                      <a:lnTo>
                        <a:pt x="521843" y="5207"/>
                      </a:lnTo>
                      <a:lnTo>
                        <a:pt x="535813" y="635"/>
                      </a:lnTo>
                      <a:lnTo>
                        <a:pt x="550799" y="0"/>
                      </a:lnTo>
                      <a:lnTo>
                        <a:pt x="566547" y="2921"/>
                      </a:lnTo>
                      <a:lnTo>
                        <a:pt x="588010" y="13970"/>
                      </a:lnTo>
                      <a:lnTo>
                        <a:pt x="602361" y="26035"/>
                      </a:lnTo>
                      <a:lnTo>
                        <a:pt x="614553" y="34925"/>
                      </a:lnTo>
                      <a:lnTo>
                        <a:pt x="633095" y="46609"/>
                      </a:lnTo>
                      <a:lnTo>
                        <a:pt x="645414" y="52832"/>
                      </a:lnTo>
                      <a:lnTo>
                        <a:pt x="664083" y="58674"/>
                      </a:lnTo>
                      <a:lnTo>
                        <a:pt x="676402" y="61087"/>
                      </a:lnTo>
                      <a:lnTo>
                        <a:pt x="683895" y="83947"/>
                      </a:lnTo>
                      <a:lnTo>
                        <a:pt x="683133" y="92964"/>
                      </a:lnTo>
                      <a:lnTo>
                        <a:pt x="679323" y="108585"/>
                      </a:lnTo>
                      <a:lnTo>
                        <a:pt x="675894" y="115062"/>
                      </a:lnTo>
                      <a:lnTo>
                        <a:pt x="671576" y="120523"/>
                      </a:lnTo>
                      <a:lnTo>
                        <a:pt x="668147" y="123698"/>
                      </a:lnTo>
                      <a:lnTo>
                        <a:pt x="662559" y="126873"/>
                      </a:lnTo>
                      <a:lnTo>
                        <a:pt x="656971" y="128651"/>
                      </a:lnTo>
                      <a:lnTo>
                        <a:pt x="651256" y="128905"/>
                      </a:lnTo>
                      <a:lnTo>
                        <a:pt x="645414" y="127762"/>
                      </a:lnTo>
                      <a:lnTo>
                        <a:pt x="632206" y="122428"/>
                      </a:lnTo>
                      <a:lnTo>
                        <a:pt x="624840" y="121412"/>
                      </a:lnTo>
                      <a:lnTo>
                        <a:pt x="598805" y="124841"/>
                      </a:lnTo>
                      <a:lnTo>
                        <a:pt x="585851" y="125730"/>
                      </a:lnTo>
                      <a:lnTo>
                        <a:pt x="585851" y="125603"/>
                      </a:lnTo>
                      <a:lnTo>
                        <a:pt x="598805" y="124841"/>
                      </a:lnTo>
                      <a:lnTo>
                        <a:pt x="624840" y="121412"/>
                      </a:lnTo>
                      <a:lnTo>
                        <a:pt x="632206" y="122428"/>
                      </a:lnTo>
                      <a:lnTo>
                        <a:pt x="645414" y="127762"/>
                      </a:lnTo>
                      <a:lnTo>
                        <a:pt x="651256" y="128905"/>
                      </a:lnTo>
                      <a:lnTo>
                        <a:pt x="656971" y="128651"/>
                      </a:lnTo>
                      <a:lnTo>
                        <a:pt x="662559" y="126873"/>
                      </a:lnTo>
                      <a:lnTo>
                        <a:pt x="669036" y="122936"/>
                      </a:lnTo>
                      <a:lnTo>
                        <a:pt x="662559" y="127508"/>
                      </a:lnTo>
                      <a:lnTo>
                        <a:pt x="653796" y="131699"/>
                      </a:lnTo>
                      <a:lnTo>
                        <a:pt x="634746" y="135382"/>
                      </a:lnTo>
                      <a:lnTo>
                        <a:pt x="585851" y="135382"/>
                      </a:lnTo>
                      <a:lnTo>
                        <a:pt x="570611" y="142494"/>
                      </a:lnTo>
                      <a:lnTo>
                        <a:pt x="558546" y="145161"/>
                      </a:lnTo>
                      <a:lnTo>
                        <a:pt x="546481" y="144907"/>
                      </a:lnTo>
                      <a:lnTo>
                        <a:pt x="537083" y="142748"/>
                      </a:lnTo>
                      <a:lnTo>
                        <a:pt x="529209" y="153162"/>
                      </a:lnTo>
                      <a:lnTo>
                        <a:pt x="519684" y="169799"/>
                      </a:lnTo>
                      <a:lnTo>
                        <a:pt x="513080" y="187960"/>
                      </a:lnTo>
                      <a:lnTo>
                        <a:pt x="509016" y="207264"/>
                      </a:lnTo>
                      <a:lnTo>
                        <a:pt x="507746" y="228092"/>
                      </a:lnTo>
                      <a:lnTo>
                        <a:pt x="508381" y="249682"/>
                      </a:lnTo>
                      <a:lnTo>
                        <a:pt x="507746" y="259715"/>
                      </a:lnTo>
                      <a:lnTo>
                        <a:pt x="505460" y="275209"/>
                      </a:lnTo>
                      <a:lnTo>
                        <a:pt x="500888" y="288798"/>
                      </a:lnTo>
                      <a:lnTo>
                        <a:pt x="493268" y="301625"/>
                      </a:lnTo>
                      <a:lnTo>
                        <a:pt x="483362" y="312420"/>
                      </a:lnTo>
                      <a:lnTo>
                        <a:pt x="463677" y="325247"/>
                      </a:lnTo>
                      <a:lnTo>
                        <a:pt x="449961" y="336804"/>
                      </a:lnTo>
                      <a:lnTo>
                        <a:pt x="454914" y="327660"/>
                      </a:lnTo>
                      <a:lnTo>
                        <a:pt x="459105" y="318643"/>
                      </a:lnTo>
                      <a:lnTo>
                        <a:pt x="461264" y="311531"/>
                      </a:lnTo>
                      <a:lnTo>
                        <a:pt x="463550" y="300736"/>
                      </a:lnTo>
                      <a:lnTo>
                        <a:pt x="464439" y="290195"/>
                      </a:lnTo>
                      <a:lnTo>
                        <a:pt x="463550" y="300736"/>
                      </a:lnTo>
                      <a:lnTo>
                        <a:pt x="461264" y="311531"/>
                      </a:lnTo>
                      <a:lnTo>
                        <a:pt x="459105" y="318643"/>
                      </a:lnTo>
                      <a:lnTo>
                        <a:pt x="452501" y="332105"/>
                      </a:lnTo>
                      <a:lnTo>
                        <a:pt x="446659" y="341884"/>
                      </a:lnTo>
                      <a:lnTo>
                        <a:pt x="441579" y="348996"/>
                      </a:lnTo>
                      <a:lnTo>
                        <a:pt x="430530" y="367030"/>
                      </a:lnTo>
                      <a:lnTo>
                        <a:pt x="424561" y="386461"/>
                      </a:lnTo>
                      <a:lnTo>
                        <a:pt x="421894" y="403352"/>
                      </a:lnTo>
                      <a:lnTo>
                        <a:pt x="420497" y="414401"/>
                      </a:lnTo>
                      <a:lnTo>
                        <a:pt x="422656" y="424307"/>
                      </a:lnTo>
                      <a:lnTo>
                        <a:pt x="427863" y="432562"/>
                      </a:lnTo>
                      <a:lnTo>
                        <a:pt x="445516" y="445770"/>
                      </a:lnTo>
                      <a:lnTo>
                        <a:pt x="450850" y="452755"/>
                      </a:lnTo>
                      <a:lnTo>
                        <a:pt x="450977" y="456565"/>
                      </a:lnTo>
                      <a:lnTo>
                        <a:pt x="445516" y="460883"/>
                      </a:lnTo>
                      <a:lnTo>
                        <a:pt x="432054" y="464820"/>
                      </a:lnTo>
                      <a:lnTo>
                        <a:pt x="418084" y="466090"/>
                      </a:lnTo>
                      <a:lnTo>
                        <a:pt x="397129" y="464693"/>
                      </a:lnTo>
                      <a:lnTo>
                        <a:pt x="388620" y="454533"/>
                      </a:lnTo>
                      <a:lnTo>
                        <a:pt x="382651" y="442976"/>
                      </a:lnTo>
                      <a:lnTo>
                        <a:pt x="378968" y="429768"/>
                      </a:lnTo>
                      <a:lnTo>
                        <a:pt x="378206" y="412369"/>
                      </a:lnTo>
                      <a:lnTo>
                        <a:pt x="379222" y="400812"/>
                      </a:lnTo>
                      <a:lnTo>
                        <a:pt x="378714" y="388112"/>
                      </a:lnTo>
                      <a:lnTo>
                        <a:pt x="376174" y="372618"/>
                      </a:lnTo>
                      <a:lnTo>
                        <a:pt x="366522" y="345694"/>
                      </a:lnTo>
                      <a:lnTo>
                        <a:pt x="364109" y="337566"/>
                      </a:lnTo>
                      <a:lnTo>
                        <a:pt x="352679" y="315722"/>
                      </a:lnTo>
                      <a:lnTo>
                        <a:pt x="345440" y="297180"/>
                      </a:lnTo>
                      <a:lnTo>
                        <a:pt x="341376" y="280416"/>
                      </a:lnTo>
                      <a:lnTo>
                        <a:pt x="340487" y="265557"/>
                      </a:lnTo>
                      <a:lnTo>
                        <a:pt x="342646" y="252476"/>
                      </a:lnTo>
                      <a:lnTo>
                        <a:pt x="344170" y="248666"/>
                      </a:lnTo>
                      <a:lnTo>
                        <a:pt x="342646" y="252476"/>
                      </a:lnTo>
                      <a:lnTo>
                        <a:pt x="340487" y="265557"/>
                      </a:lnTo>
                      <a:lnTo>
                        <a:pt x="341376" y="280416"/>
                      </a:lnTo>
                      <a:lnTo>
                        <a:pt x="345440" y="297180"/>
                      </a:lnTo>
                      <a:lnTo>
                        <a:pt x="352679" y="315722"/>
                      </a:lnTo>
                      <a:lnTo>
                        <a:pt x="363347" y="336042"/>
                      </a:lnTo>
                      <a:lnTo>
                        <a:pt x="358648" y="339471"/>
                      </a:lnTo>
                      <a:lnTo>
                        <a:pt x="346075" y="342392"/>
                      </a:lnTo>
                      <a:lnTo>
                        <a:pt x="334137" y="342900"/>
                      </a:lnTo>
                      <a:lnTo>
                        <a:pt x="321437" y="342519"/>
                      </a:lnTo>
                      <a:lnTo>
                        <a:pt x="304927" y="340360"/>
                      </a:lnTo>
                      <a:lnTo>
                        <a:pt x="289687" y="336804"/>
                      </a:lnTo>
                      <a:lnTo>
                        <a:pt x="273812" y="332359"/>
                      </a:lnTo>
                      <a:lnTo>
                        <a:pt x="253111" y="324993"/>
                      </a:lnTo>
                      <a:lnTo>
                        <a:pt x="223393" y="312420"/>
                      </a:lnTo>
                      <a:lnTo>
                        <a:pt x="194945" y="298450"/>
                      </a:lnTo>
                      <a:lnTo>
                        <a:pt x="184277" y="292989"/>
                      </a:lnTo>
                      <a:lnTo>
                        <a:pt x="164719" y="282194"/>
                      </a:lnTo>
                      <a:lnTo>
                        <a:pt x="155829" y="276733"/>
                      </a:lnTo>
                      <a:lnTo>
                        <a:pt x="162433" y="263271"/>
                      </a:lnTo>
                      <a:lnTo>
                        <a:pt x="167259" y="249936"/>
                      </a:lnTo>
                      <a:lnTo>
                        <a:pt x="168783" y="243205"/>
                      </a:lnTo>
                      <a:lnTo>
                        <a:pt x="171323" y="223139"/>
                      </a:lnTo>
                      <a:lnTo>
                        <a:pt x="168783" y="243205"/>
                      </a:lnTo>
                      <a:lnTo>
                        <a:pt x="167259" y="249936"/>
                      </a:lnTo>
                      <a:lnTo>
                        <a:pt x="162433" y="263271"/>
                      </a:lnTo>
                      <a:lnTo>
                        <a:pt x="155829" y="276733"/>
                      </a:lnTo>
                      <a:lnTo>
                        <a:pt x="148717" y="286893"/>
                      </a:lnTo>
                      <a:lnTo>
                        <a:pt x="136017" y="300736"/>
                      </a:lnTo>
                      <a:lnTo>
                        <a:pt x="118999" y="312547"/>
                      </a:lnTo>
                      <a:lnTo>
                        <a:pt x="104648" y="319024"/>
                      </a:lnTo>
                      <a:lnTo>
                        <a:pt x="93726" y="322961"/>
                      </a:lnTo>
                      <a:lnTo>
                        <a:pt x="82169" y="331597"/>
                      </a:lnTo>
                      <a:lnTo>
                        <a:pt x="77724" y="343027"/>
                      </a:lnTo>
                      <a:lnTo>
                        <a:pt x="78613" y="356997"/>
                      </a:lnTo>
                      <a:lnTo>
                        <a:pt x="80772" y="371348"/>
                      </a:lnTo>
                      <a:lnTo>
                        <a:pt x="87249" y="393065"/>
                      </a:lnTo>
                      <a:lnTo>
                        <a:pt x="96774" y="409575"/>
                      </a:lnTo>
                      <a:lnTo>
                        <a:pt x="112141" y="422529"/>
                      </a:lnTo>
                      <a:lnTo>
                        <a:pt x="120904" y="431165"/>
                      </a:lnTo>
                      <a:lnTo>
                        <a:pt x="128016" y="439928"/>
                      </a:lnTo>
                      <a:lnTo>
                        <a:pt x="130429" y="445516"/>
                      </a:lnTo>
                      <a:lnTo>
                        <a:pt x="130556" y="447294"/>
                      </a:lnTo>
                      <a:lnTo>
                        <a:pt x="129032" y="450977"/>
                      </a:lnTo>
                      <a:lnTo>
                        <a:pt x="121285" y="455168"/>
                      </a:lnTo>
                      <a:lnTo>
                        <a:pt x="104648" y="458978"/>
                      </a:lnTo>
                      <a:lnTo>
                        <a:pt x="94107" y="459105"/>
                      </a:lnTo>
                      <a:lnTo>
                        <a:pt x="72136" y="453644"/>
                      </a:lnTo>
                      <a:lnTo>
                        <a:pt x="64135" y="411226"/>
                      </a:lnTo>
                      <a:lnTo>
                        <a:pt x="57404" y="395478"/>
                      </a:lnTo>
                      <a:lnTo>
                        <a:pt x="41402" y="370459"/>
                      </a:lnTo>
                      <a:lnTo>
                        <a:pt x="30734" y="357886"/>
                      </a:lnTo>
                      <a:lnTo>
                        <a:pt x="21971" y="341503"/>
                      </a:lnTo>
                      <a:lnTo>
                        <a:pt x="17780" y="326644"/>
                      </a:lnTo>
                      <a:lnTo>
                        <a:pt x="16383" y="314452"/>
                      </a:lnTo>
                      <a:lnTo>
                        <a:pt x="16510" y="301244"/>
                      </a:lnTo>
                      <a:lnTo>
                        <a:pt x="25908" y="298069"/>
                      </a:lnTo>
                      <a:lnTo>
                        <a:pt x="30607" y="294640"/>
                      </a:lnTo>
                      <a:lnTo>
                        <a:pt x="34036" y="288798"/>
                      </a:lnTo>
                      <a:lnTo>
                        <a:pt x="34290" y="278638"/>
                      </a:lnTo>
                      <a:lnTo>
                        <a:pt x="31750" y="269748"/>
                      </a:lnTo>
                      <a:lnTo>
                        <a:pt x="26924" y="259842"/>
                      </a:lnTo>
                      <a:lnTo>
                        <a:pt x="18034" y="245872"/>
                      </a:lnTo>
                      <a:lnTo>
                        <a:pt x="5334" y="217551"/>
                      </a:lnTo>
                      <a:lnTo>
                        <a:pt x="381" y="194818"/>
                      </a:lnTo>
                      <a:lnTo>
                        <a:pt x="0" y="180975"/>
                      </a:lnTo>
                      <a:lnTo>
                        <a:pt x="3810" y="160909"/>
                      </a:lnTo>
                      <a:lnTo>
                        <a:pt x="9652" y="146431"/>
                      </a:lnTo>
                      <a:lnTo>
                        <a:pt x="17272" y="134366"/>
                      </a:lnTo>
                      <a:lnTo>
                        <a:pt x="30099" y="121539"/>
                      </a:lnTo>
                      <a:lnTo>
                        <a:pt x="45085" y="112776"/>
                      </a:lnTo>
                      <a:lnTo>
                        <a:pt x="59944" y="108204"/>
                      </a:lnTo>
                      <a:lnTo>
                        <a:pt x="77089" y="106045"/>
                      </a:lnTo>
                      <a:lnTo>
                        <a:pt x="106426" y="108585"/>
                      </a:lnTo>
                      <a:lnTo>
                        <a:pt x="135255" y="113284"/>
                      </a:lnTo>
                      <a:lnTo>
                        <a:pt x="163322" y="120650"/>
                      </a:lnTo>
                      <a:lnTo>
                        <a:pt x="190754" y="130429"/>
                      </a:lnTo>
                      <a:lnTo>
                        <a:pt x="218694" y="138557"/>
                      </a:lnTo>
                      <a:lnTo>
                        <a:pt x="245745" y="145034"/>
                      </a:lnTo>
                      <a:lnTo>
                        <a:pt x="271907" y="149733"/>
                      </a:lnTo>
                      <a:lnTo>
                        <a:pt x="297053" y="152781"/>
                      </a:lnTo>
                      <a:lnTo>
                        <a:pt x="314833" y="153797"/>
                      </a:lnTo>
                      <a:lnTo>
                        <a:pt x="338201" y="153797"/>
                      </a:lnTo>
                      <a:lnTo>
                        <a:pt x="360553" y="152019"/>
                      </a:lnTo>
                      <a:lnTo>
                        <a:pt x="381762" y="148590"/>
                      </a:lnTo>
                      <a:lnTo>
                        <a:pt x="399415" y="143383"/>
                      </a:lnTo>
                      <a:lnTo>
                        <a:pt x="415163" y="136525"/>
                      </a:lnTo>
                      <a:lnTo>
                        <a:pt x="426212" y="129794"/>
                      </a:lnTo>
                      <a:lnTo>
                        <a:pt x="437896" y="120396"/>
                      </a:lnTo>
                      <a:lnTo>
                        <a:pt x="451612" y="106172"/>
                      </a:lnTo>
                      <a:lnTo>
                        <a:pt x="464566" y="87122"/>
                      </a:lnTo>
                      <a:lnTo>
                        <a:pt x="469138" y="78486"/>
                      </a:lnTo>
                      <a:lnTo>
                        <a:pt x="477393" y="59690"/>
                      </a:lnTo>
                      <a:lnTo>
                        <a:pt x="484505" y="40513"/>
                      </a:lnTo>
                      <a:lnTo>
                        <a:pt x="494030" y="26162"/>
                      </a:lnTo>
                      <a:lnTo>
                        <a:pt x="504317" y="1701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083040" y="3231261"/>
                  <a:ext cx="27433" cy="36069"/>
                </a:xfrm>
                <a:custGeom>
                  <a:avLst/>
                  <a:gdLst/>
                  <a:ahLst/>
                  <a:cxnLst/>
                  <a:rect l="0" t="0" r="0" b="0"/>
                  <a:pathLst>
                    <a:path w="27433" h="36069">
                      <a:moveTo>
                        <a:pt x="25781" y="29972"/>
                      </a:moveTo>
                      <a:lnTo>
                        <a:pt x="24257" y="32258"/>
                      </a:lnTo>
                      <a:lnTo>
                        <a:pt x="22225" y="34163"/>
                      </a:lnTo>
                      <a:lnTo>
                        <a:pt x="19050" y="35941"/>
                      </a:lnTo>
                      <a:lnTo>
                        <a:pt x="14986" y="36068"/>
                      </a:lnTo>
                      <a:lnTo>
                        <a:pt x="11049" y="34544"/>
                      </a:lnTo>
                      <a:lnTo>
                        <a:pt x="5969" y="30734"/>
                      </a:lnTo>
                      <a:lnTo>
                        <a:pt x="1270" y="21336"/>
                      </a:lnTo>
                      <a:lnTo>
                        <a:pt x="0" y="14097"/>
                      </a:lnTo>
                      <a:lnTo>
                        <a:pt x="2540" y="4826"/>
                      </a:lnTo>
                      <a:lnTo>
                        <a:pt x="5207" y="1651"/>
                      </a:lnTo>
                      <a:lnTo>
                        <a:pt x="8763" y="0"/>
                      </a:lnTo>
                      <a:lnTo>
                        <a:pt x="14224" y="0"/>
                      </a:lnTo>
                      <a:lnTo>
                        <a:pt x="17907" y="1778"/>
                      </a:lnTo>
                      <a:lnTo>
                        <a:pt x="21717" y="5207"/>
                      </a:lnTo>
                      <a:lnTo>
                        <a:pt x="24511" y="9398"/>
                      </a:lnTo>
                      <a:lnTo>
                        <a:pt x="26670" y="14732"/>
                      </a:lnTo>
                      <a:lnTo>
                        <a:pt x="27432" y="21971"/>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9180830" y="3264916"/>
                  <a:ext cx="25528" cy="25020"/>
                </a:xfrm>
                <a:custGeom>
                  <a:avLst/>
                  <a:gdLst/>
                  <a:ahLst/>
                  <a:cxnLst/>
                  <a:rect l="0" t="0" r="0" b="0"/>
                  <a:pathLst>
                    <a:path w="25528" h="25020">
                      <a:moveTo>
                        <a:pt x="9525" y="0"/>
                      </a:moveTo>
                      <a:lnTo>
                        <a:pt x="13208" y="381"/>
                      </a:lnTo>
                      <a:lnTo>
                        <a:pt x="18796" y="3302"/>
                      </a:lnTo>
                      <a:lnTo>
                        <a:pt x="22352" y="6731"/>
                      </a:lnTo>
                      <a:lnTo>
                        <a:pt x="24765" y="10795"/>
                      </a:lnTo>
                      <a:lnTo>
                        <a:pt x="25527" y="16383"/>
                      </a:lnTo>
                      <a:lnTo>
                        <a:pt x="24765" y="21590"/>
                      </a:lnTo>
                      <a:lnTo>
                        <a:pt x="21844" y="24638"/>
                      </a:lnTo>
                      <a:lnTo>
                        <a:pt x="19304" y="25019"/>
                      </a:lnTo>
                      <a:lnTo>
                        <a:pt x="8509" y="24257"/>
                      </a:lnTo>
                      <a:lnTo>
                        <a:pt x="3937" y="22098"/>
                      </a:lnTo>
                      <a:lnTo>
                        <a:pt x="635" y="16764"/>
                      </a:lnTo>
                      <a:lnTo>
                        <a:pt x="0" y="11430"/>
                      </a:lnTo>
                      <a:lnTo>
                        <a:pt x="1270" y="4572"/>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9023190" y="3248163"/>
                  <a:ext cx="46695" cy="96238"/>
                </a:xfrm>
                <a:custGeom>
                  <a:avLst/>
                  <a:gdLst/>
                  <a:ahLst/>
                  <a:cxnLst/>
                  <a:rect l="0" t="0" r="0" b="0"/>
                  <a:pathLst>
                    <a:path w="46695" h="96238">
                      <a:moveTo>
                        <a:pt x="1592" y="4511"/>
                      </a:moveTo>
                      <a:lnTo>
                        <a:pt x="531" y="17042"/>
                      </a:lnTo>
                      <a:lnTo>
                        <a:pt x="0" y="33582"/>
                      </a:lnTo>
                      <a:lnTo>
                        <a:pt x="0" y="48620"/>
                      </a:lnTo>
                      <a:lnTo>
                        <a:pt x="1061" y="61151"/>
                      </a:lnTo>
                      <a:lnTo>
                        <a:pt x="4776" y="78192"/>
                      </a:lnTo>
                      <a:lnTo>
                        <a:pt x="9021" y="87716"/>
                      </a:lnTo>
                      <a:lnTo>
                        <a:pt x="15388" y="93731"/>
                      </a:lnTo>
                      <a:lnTo>
                        <a:pt x="24939" y="96237"/>
                      </a:lnTo>
                      <a:lnTo>
                        <a:pt x="33959" y="94733"/>
                      </a:lnTo>
                      <a:lnTo>
                        <a:pt x="38735" y="91224"/>
                      </a:lnTo>
                      <a:lnTo>
                        <a:pt x="42450" y="84708"/>
                      </a:lnTo>
                      <a:lnTo>
                        <a:pt x="45103" y="75686"/>
                      </a:lnTo>
                      <a:lnTo>
                        <a:pt x="46694" y="64158"/>
                      </a:lnTo>
                      <a:lnTo>
                        <a:pt x="46694" y="49121"/>
                      </a:lnTo>
                      <a:lnTo>
                        <a:pt x="46694" y="29071"/>
                      </a:lnTo>
                      <a:lnTo>
                        <a:pt x="45633" y="14034"/>
                      </a:lnTo>
                      <a:lnTo>
                        <a:pt x="44572"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9093835" y="3249168"/>
                  <a:ext cx="14478" cy="1422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315200" y="3931412"/>
                <a:ext cx="726567" cy="726567"/>
              </a:xfrm>
              <a:prstGeom prst="rect">
                <a:avLst/>
              </a:prstGeom>
              <a:solidFill>
                <a:scrgbClr r="0" g="0" b="0">
                  <a:alpha val="0"/>
                </a:scrgbClr>
              </a:solidFill>
            </p:spPr>
          </p:pic>
          <p:pic>
            <p:nvPicPr>
              <p:cNvPr id="69" name="Picture 68"/>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8263636" y="4500499"/>
                <a:ext cx="726567" cy="726567"/>
              </a:xfrm>
              <a:prstGeom prst="rect">
                <a:avLst/>
              </a:prstGeom>
              <a:solidFill>
                <a:scrgbClr r="0" g="0" b="0">
                  <a:alpha val="0"/>
                </a:scrgbClr>
              </a:solidFill>
            </p:spPr>
          </p:pic>
          <p:grpSp>
            <p:nvGrpSpPr>
              <p:cNvPr id="78" name="Group 77"/>
              <p:cNvGrpSpPr/>
              <p:nvPr/>
            </p:nvGrpSpPr>
            <p:grpSpPr>
              <a:xfrm>
                <a:off x="6731112" y="1300734"/>
                <a:ext cx="414795" cy="415268"/>
                <a:chOff x="6731112" y="1300734"/>
                <a:chExt cx="414795" cy="415268"/>
              </a:xfrm>
            </p:grpSpPr>
            <p:sp>
              <p:nvSpPr>
                <p:cNvPr id="70" name="Freeform 69"/>
                <p:cNvSpPr/>
                <p:nvPr/>
              </p:nvSpPr>
              <p:spPr>
                <a:xfrm>
                  <a:off x="6731127" y="1300734"/>
                  <a:ext cx="414656" cy="415164"/>
                </a:xfrm>
                <a:custGeom>
                  <a:avLst/>
                  <a:gdLst/>
                  <a:ahLst/>
                  <a:cxnLst/>
                  <a:rect l="0" t="0" r="0" b="0"/>
                  <a:pathLst>
                    <a:path w="414656" h="415164">
                      <a:moveTo>
                        <a:pt x="127" y="196850"/>
                      </a:moveTo>
                      <a:lnTo>
                        <a:pt x="1016" y="186436"/>
                      </a:lnTo>
                      <a:lnTo>
                        <a:pt x="2286" y="175895"/>
                      </a:lnTo>
                      <a:lnTo>
                        <a:pt x="4064" y="165735"/>
                      </a:lnTo>
                      <a:lnTo>
                        <a:pt x="6477" y="155702"/>
                      </a:lnTo>
                      <a:lnTo>
                        <a:pt x="9271" y="145923"/>
                      </a:lnTo>
                      <a:lnTo>
                        <a:pt x="12573" y="136144"/>
                      </a:lnTo>
                      <a:lnTo>
                        <a:pt x="16256" y="126746"/>
                      </a:lnTo>
                      <a:lnTo>
                        <a:pt x="20447" y="117475"/>
                      </a:lnTo>
                      <a:lnTo>
                        <a:pt x="25019" y="108585"/>
                      </a:lnTo>
                      <a:lnTo>
                        <a:pt x="29972" y="99822"/>
                      </a:lnTo>
                      <a:lnTo>
                        <a:pt x="35306" y="91567"/>
                      </a:lnTo>
                      <a:lnTo>
                        <a:pt x="41148" y="83312"/>
                      </a:lnTo>
                      <a:lnTo>
                        <a:pt x="47244" y="75565"/>
                      </a:lnTo>
                      <a:lnTo>
                        <a:pt x="53848" y="67945"/>
                      </a:lnTo>
                      <a:lnTo>
                        <a:pt x="60706" y="60833"/>
                      </a:lnTo>
                      <a:lnTo>
                        <a:pt x="67818" y="53975"/>
                      </a:lnTo>
                      <a:lnTo>
                        <a:pt x="75311" y="47371"/>
                      </a:lnTo>
                      <a:lnTo>
                        <a:pt x="83185" y="41275"/>
                      </a:lnTo>
                      <a:lnTo>
                        <a:pt x="91440" y="35433"/>
                      </a:lnTo>
                      <a:lnTo>
                        <a:pt x="99822" y="30099"/>
                      </a:lnTo>
                      <a:lnTo>
                        <a:pt x="108458" y="25019"/>
                      </a:lnTo>
                      <a:lnTo>
                        <a:pt x="117475" y="20447"/>
                      </a:lnTo>
                      <a:lnTo>
                        <a:pt x="126492" y="16256"/>
                      </a:lnTo>
                      <a:lnTo>
                        <a:pt x="136017" y="12573"/>
                      </a:lnTo>
                      <a:lnTo>
                        <a:pt x="145669" y="9398"/>
                      </a:lnTo>
                      <a:lnTo>
                        <a:pt x="155448" y="6604"/>
                      </a:lnTo>
                      <a:lnTo>
                        <a:pt x="165481" y="4318"/>
                      </a:lnTo>
                      <a:lnTo>
                        <a:pt x="175641" y="2413"/>
                      </a:lnTo>
                      <a:lnTo>
                        <a:pt x="186182" y="1143"/>
                      </a:lnTo>
                      <a:lnTo>
                        <a:pt x="196596" y="254"/>
                      </a:lnTo>
                      <a:lnTo>
                        <a:pt x="207264" y="0"/>
                      </a:lnTo>
                      <a:lnTo>
                        <a:pt x="218059" y="254"/>
                      </a:lnTo>
                      <a:lnTo>
                        <a:pt x="228473" y="1143"/>
                      </a:lnTo>
                      <a:lnTo>
                        <a:pt x="239014" y="2413"/>
                      </a:lnTo>
                      <a:lnTo>
                        <a:pt x="249174" y="4318"/>
                      </a:lnTo>
                      <a:lnTo>
                        <a:pt x="259080" y="6604"/>
                      </a:lnTo>
                      <a:lnTo>
                        <a:pt x="268986" y="9398"/>
                      </a:lnTo>
                      <a:lnTo>
                        <a:pt x="278638" y="12573"/>
                      </a:lnTo>
                      <a:lnTo>
                        <a:pt x="288036" y="16256"/>
                      </a:lnTo>
                      <a:lnTo>
                        <a:pt x="297307" y="20447"/>
                      </a:lnTo>
                      <a:lnTo>
                        <a:pt x="306197" y="25019"/>
                      </a:lnTo>
                      <a:lnTo>
                        <a:pt x="314833" y="30099"/>
                      </a:lnTo>
                      <a:lnTo>
                        <a:pt x="323342" y="35433"/>
                      </a:lnTo>
                      <a:lnTo>
                        <a:pt x="331470" y="41275"/>
                      </a:lnTo>
                      <a:lnTo>
                        <a:pt x="339344" y="47371"/>
                      </a:lnTo>
                      <a:lnTo>
                        <a:pt x="346837" y="53975"/>
                      </a:lnTo>
                      <a:lnTo>
                        <a:pt x="353949" y="60833"/>
                      </a:lnTo>
                      <a:lnTo>
                        <a:pt x="360807" y="67945"/>
                      </a:lnTo>
                      <a:lnTo>
                        <a:pt x="367411" y="75565"/>
                      </a:lnTo>
                      <a:lnTo>
                        <a:pt x="373507" y="83312"/>
                      </a:lnTo>
                      <a:lnTo>
                        <a:pt x="379349" y="91567"/>
                      </a:lnTo>
                      <a:lnTo>
                        <a:pt x="384683" y="99822"/>
                      </a:lnTo>
                      <a:lnTo>
                        <a:pt x="389636" y="108585"/>
                      </a:lnTo>
                      <a:lnTo>
                        <a:pt x="394335" y="117475"/>
                      </a:lnTo>
                      <a:lnTo>
                        <a:pt x="398399" y="126746"/>
                      </a:lnTo>
                      <a:lnTo>
                        <a:pt x="402209" y="136144"/>
                      </a:lnTo>
                      <a:lnTo>
                        <a:pt x="405511" y="145923"/>
                      </a:lnTo>
                      <a:lnTo>
                        <a:pt x="408305" y="155702"/>
                      </a:lnTo>
                      <a:lnTo>
                        <a:pt x="410591" y="165735"/>
                      </a:lnTo>
                      <a:lnTo>
                        <a:pt x="412369" y="175895"/>
                      </a:lnTo>
                      <a:lnTo>
                        <a:pt x="413512" y="186436"/>
                      </a:lnTo>
                      <a:lnTo>
                        <a:pt x="414528" y="196850"/>
                      </a:lnTo>
                      <a:lnTo>
                        <a:pt x="414655" y="207518"/>
                      </a:lnTo>
                      <a:lnTo>
                        <a:pt x="414528" y="218186"/>
                      </a:lnTo>
                      <a:lnTo>
                        <a:pt x="413512" y="228727"/>
                      </a:lnTo>
                      <a:lnTo>
                        <a:pt x="412369" y="239268"/>
                      </a:lnTo>
                      <a:lnTo>
                        <a:pt x="410591" y="249428"/>
                      </a:lnTo>
                      <a:lnTo>
                        <a:pt x="408305" y="259334"/>
                      </a:lnTo>
                      <a:lnTo>
                        <a:pt x="405511" y="269240"/>
                      </a:lnTo>
                      <a:lnTo>
                        <a:pt x="402209" y="278892"/>
                      </a:lnTo>
                      <a:lnTo>
                        <a:pt x="398399" y="288290"/>
                      </a:lnTo>
                      <a:lnTo>
                        <a:pt x="394335" y="297561"/>
                      </a:lnTo>
                      <a:lnTo>
                        <a:pt x="389636" y="306451"/>
                      </a:lnTo>
                      <a:lnTo>
                        <a:pt x="384683" y="315214"/>
                      </a:lnTo>
                      <a:lnTo>
                        <a:pt x="379349" y="323723"/>
                      </a:lnTo>
                      <a:lnTo>
                        <a:pt x="373507" y="331724"/>
                      </a:lnTo>
                      <a:lnTo>
                        <a:pt x="367411" y="339598"/>
                      </a:lnTo>
                      <a:lnTo>
                        <a:pt x="360807" y="347091"/>
                      </a:lnTo>
                      <a:lnTo>
                        <a:pt x="353949" y="354457"/>
                      </a:lnTo>
                      <a:lnTo>
                        <a:pt x="346837" y="361188"/>
                      </a:lnTo>
                      <a:lnTo>
                        <a:pt x="339344" y="367792"/>
                      </a:lnTo>
                      <a:lnTo>
                        <a:pt x="331470" y="373888"/>
                      </a:lnTo>
                      <a:lnTo>
                        <a:pt x="323342" y="379730"/>
                      </a:lnTo>
                      <a:lnTo>
                        <a:pt x="314833" y="385064"/>
                      </a:lnTo>
                      <a:lnTo>
                        <a:pt x="306197" y="390017"/>
                      </a:lnTo>
                      <a:lnTo>
                        <a:pt x="297307" y="394589"/>
                      </a:lnTo>
                      <a:lnTo>
                        <a:pt x="288036" y="398780"/>
                      </a:lnTo>
                      <a:lnTo>
                        <a:pt x="278638" y="402590"/>
                      </a:lnTo>
                      <a:lnTo>
                        <a:pt x="268986" y="405765"/>
                      </a:lnTo>
                      <a:lnTo>
                        <a:pt x="259080" y="408686"/>
                      </a:lnTo>
                      <a:lnTo>
                        <a:pt x="249174" y="410972"/>
                      </a:lnTo>
                      <a:lnTo>
                        <a:pt x="239014" y="412877"/>
                      </a:lnTo>
                      <a:lnTo>
                        <a:pt x="228473" y="414020"/>
                      </a:lnTo>
                      <a:lnTo>
                        <a:pt x="218059" y="414909"/>
                      </a:lnTo>
                      <a:lnTo>
                        <a:pt x="207264" y="415163"/>
                      </a:lnTo>
                      <a:lnTo>
                        <a:pt x="196596" y="414909"/>
                      </a:lnTo>
                      <a:lnTo>
                        <a:pt x="186182" y="414020"/>
                      </a:lnTo>
                      <a:lnTo>
                        <a:pt x="175641" y="412877"/>
                      </a:lnTo>
                      <a:lnTo>
                        <a:pt x="165481" y="410972"/>
                      </a:lnTo>
                      <a:lnTo>
                        <a:pt x="155448" y="408686"/>
                      </a:lnTo>
                      <a:lnTo>
                        <a:pt x="145669" y="405765"/>
                      </a:lnTo>
                      <a:lnTo>
                        <a:pt x="136017" y="402590"/>
                      </a:lnTo>
                      <a:lnTo>
                        <a:pt x="126492" y="398780"/>
                      </a:lnTo>
                      <a:lnTo>
                        <a:pt x="117475" y="394589"/>
                      </a:lnTo>
                      <a:lnTo>
                        <a:pt x="108458" y="390017"/>
                      </a:lnTo>
                      <a:lnTo>
                        <a:pt x="99822" y="385064"/>
                      </a:lnTo>
                      <a:lnTo>
                        <a:pt x="91440" y="379730"/>
                      </a:lnTo>
                      <a:lnTo>
                        <a:pt x="83185" y="373888"/>
                      </a:lnTo>
                      <a:lnTo>
                        <a:pt x="75311" y="367792"/>
                      </a:lnTo>
                      <a:lnTo>
                        <a:pt x="67818" y="361188"/>
                      </a:lnTo>
                      <a:lnTo>
                        <a:pt x="60706" y="354457"/>
                      </a:lnTo>
                      <a:lnTo>
                        <a:pt x="53848" y="347091"/>
                      </a:lnTo>
                      <a:lnTo>
                        <a:pt x="47244" y="339598"/>
                      </a:lnTo>
                      <a:lnTo>
                        <a:pt x="41148" y="331724"/>
                      </a:lnTo>
                      <a:lnTo>
                        <a:pt x="35306" y="323723"/>
                      </a:lnTo>
                      <a:lnTo>
                        <a:pt x="29972" y="315214"/>
                      </a:lnTo>
                      <a:lnTo>
                        <a:pt x="25019" y="306451"/>
                      </a:lnTo>
                      <a:lnTo>
                        <a:pt x="20447" y="297561"/>
                      </a:lnTo>
                      <a:lnTo>
                        <a:pt x="16256" y="288290"/>
                      </a:lnTo>
                      <a:lnTo>
                        <a:pt x="12573" y="278892"/>
                      </a:lnTo>
                      <a:lnTo>
                        <a:pt x="9271" y="269240"/>
                      </a:lnTo>
                      <a:lnTo>
                        <a:pt x="6477" y="259334"/>
                      </a:lnTo>
                      <a:lnTo>
                        <a:pt x="4064" y="249428"/>
                      </a:lnTo>
                      <a:lnTo>
                        <a:pt x="2286" y="239268"/>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6731112" y="1300757"/>
                  <a:ext cx="414795" cy="415245"/>
                </a:xfrm>
                <a:custGeom>
                  <a:avLst/>
                  <a:gdLst/>
                  <a:ahLst/>
                  <a:cxnLst/>
                  <a:rect l="0" t="0" r="0" b="0"/>
                  <a:pathLst>
                    <a:path w="414795" h="415245">
                      <a:moveTo>
                        <a:pt x="0" y="207622"/>
                      </a:moveTo>
                      <a:lnTo>
                        <a:pt x="321" y="218245"/>
                      </a:lnTo>
                      <a:lnTo>
                        <a:pt x="965" y="228545"/>
                      </a:lnTo>
                      <a:lnTo>
                        <a:pt x="2252" y="239168"/>
                      </a:lnTo>
                      <a:lnTo>
                        <a:pt x="4183" y="249469"/>
                      </a:lnTo>
                      <a:lnTo>
                        <a:pt x="6436" y="259447"/>
                      </a:lnTo>
                      <a:lnTo>
                        <a:pt x="9332" y="269104"/>
                      </a:lnTo>
                      <a:lnTo>
                        <a:pt x="12549" y="279083"/>
                      </a:lnTo>
                      <a:lnTo>
                        <a:pt x="16412" y="288418"/>
                      </a:lnTo>
                      <a:lnTo>
                        <a:pt x="20273" y="297431"/>
                      </a:lnTo>
                      <a:lnTo>
                        <a:pt x="25100" y="306444"/>
                      </a:lnTo>
                      <a:lnTo>
                        <a:pt x="29926" y="315135"/>
                      </a:lnTo>
                      <a:lnTo>
                        <a:pt x="35397" y="323504"/>
                      </a:lnTo>
                      <a:lnTo>
                        <a:pt x="41189" y="331874"/>
                      </a:lnTo>
                      <a:lnTo>
                        <a:pt x="47304" y="339599"/>
                      </a:lnTo>
                      <a:lnTo>
                        <a:pt x="53740" y="347003"/>
                      </a:lnTo>
                      <a:lnTo>
                        <a:pt x="60818" y="354406"/>
                      </a:lnTo>
                      <a:lnTo>
                        <a:pt x="67899" y="361166"/>
                      </a:lnTo>
                      <a:lnTo>
                        <a:pt x="75300" y="367926"/>
                      </a:lnTo>
                      <a:lnTo>
                        <a:pt x="83345" y="373720"/>
                      </a:lnTo>
                      <a:lnTo>
                        <a:pt x="91389" y="379514"/>
                      </a:lnTo>
                      <a:lnTo>
                        <a:pt x="99756" y="384986"/>
                      </a:lnTo>
                      <a:lnTo>
                        <a:pt x="108445" y="390137"/>
                      </a:lnTo>
                      <a:lnTo>
                        <a:pt x="117455" y="394643"/>
                      </a:lnTo>
                      <a:lnTo>
                        <a:pt x="126466" y="398828"/>
                      </a:lnTo>
                      <a:lnTo>
                        <a:pt x="136119" y="402691"/>
                      </a:lnTo>
                      <a:lnTo>
                        <a:pt x="145774" y="405909"/>
                      </a:lnTo>
                      <a:lnTo>
                        <a:pt x="155427" y="408806"/>
                      </a:lnTo>
                      <a:lnTo>
                        <a:pt x="165403" y="411060"/>
                      </a:lnTo>
                      <a:lnTo>
                        <a:pt x="175701" y="412669"/>
                      </a:lnTo>
                      <a:lnTo>
                        <a:pt x="186320" y="413957"/>
                      </a:lnTo>
                      <a:lnTo>
                        <a:pt x="196617" y="414922"/>
                      </a:lnTo>
                      <a:lnTo>
                        <a:pt x="207236" y="415244"/>
                      </a:lnTo>
                      <a:lnTo>
                        <a:pt x="218177" y="414922"/>
                      </a:lnTo>
                      <a:lnTo>
                        <a:pt x="228475" y="413957"/>
                      </a:lnTo>
                      <a:lnTo>
                        <a:pt x="239094" y="412669"/>
                      </a:lnTo>
                      <a:lnTo>
                        <a:pt x="249070" y="411060"/>
                      </a:lnTo>
                      <a:lnTo>
                        <a:pt x="259046" y="408806"/>
                      </a:lnTo>
                      <a:lnTo>
                        <a:pt x="269021" y="405909"/>
                      </a:lnTo>
                      <a:lnTo>
                        <a:pt x="278676" y="402691"/>
                      </a:lnTo>
                      <a:lnTo>
                        <a:pt x="288007" y="398828"/>
                      </a:lnTo>
                      <a:lnTo>
                        <a:pt x="297339" y="394643"/>
                      </a:lnTo>
                      <a:lnTo>
                        <a:pt x="306349" y="390137"/>
                      </a:lnTo>
                      <a:lnTo>
                        <a:pt x="314716" y="384986"/>
                      </a:lnTo>
                      <a:lnTo>
                        <a:pt x="323405" y="379514"/>
                      </a:lnTo>
                      <a:lnTo>
                        <a:pt x="331449" y="373720"/>
                      </a:lnTo>
                      <a:lnTo>
                        <a:pt x="339173" y="367926"/>
                      </a:lnTo>
                      <a:lnTo>
                        <a:pt x="346896" y="361166"/>
                      </a:lnTo>
                      <a:lnTo>
                        <a:pt x="353975" y="354406"/>
                      </a:lnTo>
                      <a:lnTo>
                        <a:pt x="360733" y="347003"/>
                      </a:lnTo>
                      <a:lnTo>
                        <a:pt x="367491" y="339599"/>
                      </a:lnTo>
                      <a:lnTo>
                        <a:pt x="373605" y="331874"/>
                      </a:lnTo>
                      <a:lnTo>
                        <a:pt x="379397" y="323504"/>
                      </a:lnTo>
                      <a:lnTo>
                        <a:pt x="384546" y="315135"/>
                      </a:lnTo>
                      <a:lnTo>
                        <a:pt x="389694" y="306444"/>
                      </a:lnTo>
                      <a:lnTo>
                        <a:pt x="394200" y="297431"/>
                      </a:lnTo>
                      <a:lnTo>
                        <a:pt x="398384" y="288418"/>
                      </a:lnTo>
                      <a:lnTo>
                        <a:pt x="402245" y="279083"/>
                      </a:lnTo>
                      <a:lnTo>
                        <a:pt x="405463" y="269104"/>
                      </a:lnTo>
                      <a:lnTo>
                        <a:pt x="408359" y="259447"/>
                      </a:lnTo>
                      <a:lnTo>
                        <a:pt x="410612" y="249469"/>
                      </a:lnTo>
                      <a:lnTo>
                        <a:pt x="412542" y="239168"/>
                      </a:lnTo>
                      <a:lnTo>
                        <a:pt x="413508" y="228545"/>
                      </a:lnTo>
                      <a:lnTo>
                        <a:pt x="414473" y="218245"/>
                      </a:lnTo>
                      <a:lnTo>
                        <a:pt x="414794" y="207622"/>
                      </a:lnTo>
                      <a:lnTo>
                        <a:pt x="414473" y="197000"/>
                      </a:lnTo>
                      <a:lnTo>
                        <a:pt x="413508" y="186377"/>
                      </a:lnTo>
                      <a:lnTo>
                        <a:pt x="412542" y="176077"/>
                      </a:lnTo>
                      <a:lnTo>
                        <a:pt x="410612" y="165776"/>
                      </a:lnTo>
                      <a:lnTo>
                        <a:pt x="408359" y="155797"/>
                      </a:lnTo>
                      <a:lnTo>
                        <a:pt x="405463" y="145819"/>
                      </a:lnTo>
                      <a:lnTo>
                        <a:pt x="402245" y="136162"/>
                      </a:lnTo>
                      <a:lnTo>
                        <a:pt x="398384" y="126827"/>
                      </a:lnTo>
                      <a:lnTo>
                        <a:pt x="394200" y="117492"/>
                      </a:lnTo>
                      <a:lnTo>
                        <a:pt x="389694" y="108800"/>
                      </a:lnTo>
                      <a:lnTo>
                        <a:pt x="384546" y="99788"/>
                      </a:lnTo>
                      <a:lnTo>
                        <a:pt x="379397" y="91418"/>
                      </a:lnTo>
                      <a:lnTo>
                        <a:pt x="373605" y="83371"/>
                      </a:lnTo>
                      <a:lnTo>
                        <a:pt x="367491" y="75646"/>
                      </a:lnTo>
                      <a:lnTo>
                        <a:pt x="360733" y="67920"/>
                      </a:lnTo>
                      <a:lnTo>
                        <a:pt x="353975" y="60838"/>
                      </a:lnTo>
                      <a:lnTo>
                        <a:pt x="346896" y="53757"/>
                      </a:lnTo>
                      <a:lnTo>
                        <a:pt x="339173" y="47319"/>
                      </a:lnTo>
                      <a:lnTo>
                        <a:pt x="331449" y="41203"/>
                      </a:lnTo>
                      <a:lnTo>
                        <a:pt x="323405" y="35409"/>
                      </a:lnTo>
                      <a:lnTo>
                        <a:pt x="314716" y="29936"/>
                      </a:lnTo>
                      <a:lnTo>
                        <a:pt x="306349" y="25108"/>
                      </a:lnTo>
                      <a:lnTo>
                        <a:pt x="297339" y="20280"/>
                      </a:lnTo>
                      <a:lnTo>
                        <a:pt x="288007" y="16417"/>
                      </a:lnTo>
                      <a:lnTo>
                        <a:pt x="278676" y="12554"/>
                      </a:lnTo>
                      <a:lnTo>
                        <a:pt x="269021" y="9335"/>
                      </a:lnTo>
                      <a:lnTo>
                        <a:pt x="259046" y="6438"/>
                      </a:lnTo>
                      <a:lnTo>
                        <a:pt x="249070" y="4185"/>
                      </a:lnTo>
                      <a:lnTo>
                        <a:pt x="239094" y="2575"/>
                      </a:lnTo>
                      <a:lnTo>
                        <a:pt x="228475" y="966"/>
                      </a:lnTo>
                      <a:lnTo>
                        <a:pt x="218177" y="322"/>
                      </a:lnTo>
                      <a:lnTo>
                        <a:pt x="207236" y="0"/>
                      </a:lnTo>
                      <a:lnTo>
                        <a:pt x="196617" y="322"/>
                      </a:lnTo>
                      <a:lnTo>
                        <a:pt x="186320" y="966"/>
                      </a:lnTo>
                      <a:lnTo>
                        <a:pt x="175701" y="2575"/>
                      </a:lnTo>
                      <a:lnTo>
                        <a:pt x="165403" y="4185"/>
                      </a:lnTo>
                      <a:lnTo>
                        <a:pt x="155427" y="6438"/>
                      </a:lnTo>
                      <a:lnTo>
                        <a:pt x="145774" y="9335"/>
                      </a:lnTo>
                      <a:lnTo>
                        <a:pt x="136119" y="12554"/>
                      </a:lnTo>
                      <a:lnTo>
                        <a:pt x="126466" y="16417"/>
                      </a:lnTo>
                      <a:lnTo>
                        <a:pt x="117455" y="20280"/>
                      </a:lnTo>
                      <a:lnTo>
                        <a:pt x="108445" y="25108"/>
                      </a:lnTo>
                      <a:lnTo>
                        <a:pt x="99756" y="29936"/>
                      </a:lnTo>
                      <a:lnTo>
                        <a:pt x="91389" y="35409"/>
                      </a:lnTo>
                      <a:lnTo>
                        <a:pt x="83345" y="41203"/>
                      </a:lnTo>
                      <a:lnTo>
                        <a:pt x="75300" y="47319"/>
                      </a:lnTo>
                      <a:lnTo>
                        <a:pt x="67899" y="53757"/>
                      </a:lnTo>
                      <a:lnTo>
                        <a:pt x="60818" y="60838"/>
                      </a:lnTo>
                      <a:lnTo>
                        <a:pt x="53740" y="67920"/>
                      </a:lnTo>
                      <a:lnTo>
                        <a:pt x="47304" y="75646"/>
                      </a:lnTo>
                      <a:lnTo>
                        <a:pt x="41189" y="83371"/>
                      </a:lnTo>
                      <a:lnTo>
                        <a:pt x="35397" y="91418"/>
                      </a:lnTo>
                      <a:lnTo>
                        <a:pt x="29926" y="99788"/>
                      </a:lnTo>
                      <a:lnTo>
                        <a:pt x="25100" y="108800"/>
                      </a:lnTo>
                      <a:lnTo>
                        <a:pt x="20273" y="117492"/>
                      </a:lnTo>
                      <a:lnTo>
                        <a:pt x="16412" y="126827"/>
                      </a:lnTo>
                      <a:lnTo>
                        <a:pt x="12549" y="136162"/>
                      </a:lnTo>
                      <a:lnTo>
                        <a:pt x="9332" y="145819"/>
                      </a:lnTo>
                      <a:lnTo>
                        <a:pt x="6436" y="155797"/>
                      </a:lnTo>
                      <a:lnTo>
                        <a:pt x="4183" y="165776"/>
                      </a:lnTo>
                      <a:lnTo>
                        <a:pt x="2252" y="176077"/>
                      </a:lnTo>
                      <a:lnTo>
                        <a:pt x="965" y="186377"/>
                      </a:lnTo>
                      <a:lnTo>
                        <a:pt x="321" y="197000"/>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6808019" y="1579195"/>
                  <a:ext cx="255505" cy="55367"/>
                </a:xfrm>
                <a:custGeom>
                  <a:avLst/>
                  <a:gdLst/>
                  <a:ahLst/>
                  <a:cxnLst/>
                  <a:rect l="0" t="0" r="0" b="0"/>
                  <a:pathLst>
                    <a:path w="255505" h="55367">
                      <a:moveTo>
                        <a:pt x="255504" y="16095"/>
                      </a:moveTo>
                      <a:lnTo>
                        <a:pt x="251643" y="11589"/>
                      </a:lnTo>
                      <a:lnTo>
                        <a:pt x="248102" y="7082"/>
                      </a:lnTo>
                      <a:lnTo>
                        <a:pt x="246172" y="4829"/>
                      </a:lnTo>
                      <a:lnTo>
                        <a:pt x="244241" y="2898"/>
                      </a:lnTo>
                      <a:lnTo>
                        <a:pt x="241989" y="1288"/>
                      </a:lnTo>
                      <a:lnTo>
                        <a:pt x="239414" y="0"/>
                      </a:lnTo>
                      <a:lnTo>
                        <a:pt x="236196" y="4507"/>
                      </a:lnTo>
                      <a:lnTo>
                        <a:pt x="232335" y="9013"/>
                      </a:lnTo>
                      <a:lnTo>
                        <a:pt x="228152" y="13198"/>
                      </a:lnTo>
                      <a:lnTo>
                        <a:pt x="223325" y="17705"/>
                      </a:lnTo>
                      <a:lnTo>
                        <a:pt x="218176" y="21889"/>
                      </a:lnTo>
                      <a:lnTo>
                        <a:pt x="212383" y="26074"/>
                      </a:lnTo>
                      <a:lnTo>
                        <a:pt x="206592" y="29937"/>
                      </a:lnTo>
                      <a:lnTo>
                        <a:pt x="200156" y="33800"/>
                      </a:lnTo>
                      <a:lnTo>
                        <a:pt x="193398" y="37340"/>
                      </a:lnTo>
                      <a:lnTo>
                        <a:pt x="186318" y="40559"/>
                      </a:lnTo>
                      <a:lnTo>
                        <a:pt x="179238" y="43456"/>
                      </a:lnTo>
                      <a:lnTo>
                        <a:pt x="171515" y="46353"/>
                      </a:lnTo>
                      <a:lnTo>
                        <a:pt x="163793" y="48607"/>
                      </a:lnTo>
                      <a:lnTo>
                        <a:pt x="156070" y="50860"/>
                      </a:lnTo>
                      <a:lnTo>
                        <a:pt x="147703" y="52469"/>
                      </a:lnTo>
                      <a:lnTo>
                        <a:pt x="139658" y="54079"/>
                      </a:lnTo>
                      <a:lnTo>
                        <a:pt x="131292" y="54723"/>
                      </a:lnTo>
                      <a:lnTo>
                        <a:pt x="122925" y="55366"/>
                      </a:lnTo>
                      <a:lnTo>
                        <a:pt x="114879" y="55366"/>
                      </a:lnTo>
                      <a:lnTo>
                        <a:pt x="106514" y="54723"/>
                      </a:lnTo>
                      <a:lnTo>
                        <a:pt x="97825" y="53757"/>
                      </a:lnTo>
                      <a:lnTo>
                        <a:pt x="89780" y="52148"/>
                      </a:lnTo>
                      <a:lnTo>
                        <a:pt x="81413" y="49894"/>
                      </a:lnTo>
                      <a:lnTo>
                        <a:pt x="73369" y="46997"/>
                      </a:lnTo>
                      <a:lnTo>
                        <a:pt x="65324" y="43778"/>
                      </a:lnTo>
                      <a:lnTo>
                        <a:pt x="57601" y="39594"/>
                      </a:lnTo>
                      <a:lnTo>
                        <a:pt x="49878" y="35087"/>
                      </a:lnTo>
                      <a:lnTo>
                        <a:pt x="42798" y="29615"/>
                      </a:lnTo>
                      <a:lnTo>
                        <a:pt x="35397" y="23177"/>
                      </a:lnTo>
                      <a:lnTo>
                        <a:pt x="28640" y="16417"/>
                      </a:lnTo>
                      <a:lnTo>
                        <a:pt x="22203" y="8692"/>
                      </a:lnTo>
                      <a:lnTo>
                        <a:pt x="16089" y="0"/>
                      </a:lnTo>
                      <a:lnTo>
                        <a:pt x="13515" y="1288"/>
                      </a:lnTo>
                      <a:lnTo>
                        <a:pt x="11262" y="2898"/>
                      </a:lnTo>
                      <a:lnTo>
                        <a:pt x="9332" y="4829"/>
                      </a:lnTo>
                      <a:lnTo>
                        <a:pt x="7401" y="7082"/>
                      </a:lnTo>
                      <a:lnTo>
                        <a:pt x="3861" y="11589"/>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854571" y="1436497"/>
                  <a:ext cx="15876" cy="31878"/>
                </a:xfrm>
                <a:custGeom>
                  <a:avLst/>
                  <a:gdLst/>
                  <a:ahLst/>
                  <a:cxnLst/>
                  <a:rect l="0" t="0" r="0" b="0"/>
                  <a:pathLst>
                    <a:path w="15876" h="31878">
                      <a:moveTo>
                        <a:pt x="127" y="12827"/>
                      </a:moveTo>
                      <a:lnTo>
                        <a:pt x="635" y="9779"/>
                      </a:lnTo>
                      <a:lnTo>
                        <a:pt x="1270" y="7112"/>
                      </a:lnTo>
                      <a:lnTo>
                        <a:pt x="2286" y="4572"/>
                      </a:lnTo>
                      <a:lnTo>
                        <a:pt x="3556" y="2667"/>
                      </a:lnTo>
                      <a:lnTo>
                        <a:pt x="4826" y="1270"/>
                      </a:lnTo>
                      <a:lnTo>
                        <a:pt x="6350" y="381"/>
                      </a:lnTo>
                      <a:lnTo>
                        <a:pt x="8001" y="0"/>
                      </a:lnTo>
                      <a:lnTo>
                        <a:pt x="9652" y="381"/>
                      </a:lnTo>
                      <a:lnTo>
                        <a:pt x="11049" y="1270"/>
                      </a:lnTo>
                      <a:lnTo>
                        <a:pt x="12446" y="2667"/>
                      </a:lnTo>
                      <a:lnTo>
                        <a:pt x="13589" y="4572"/>
                      </a:lnTo>
                      <a:lnTo>
                        <a:pt x="14605" y="7112"/>
                      </a:lnTo>
                      <a:lnTo>
                        <a:pt x="15240" y="9779"/>
                      </a:lnTo>
                      <a:lnTo>
                        <a:pt x="15748" y="12827"/>
                      </a:lnTo>
                      <a:lnTo>
                        <a:pt x="15875" y="16002"/>
                      </a:lnTo>
                      <a:lnTo>
                        <a:pt x="15748" y="19304"/>
                      </a:lnTo>
                      <a:lnTo>
                        <a:pt x="15240" y="22225"/>
                      </a:lnTo>
                      <a:lnTo>
                        <a:pt x="14605" y="25019"/>
                      </a:lnTo>
                      <a:lnTo>
                        <a:pt x="13589" y="27305"/>
                      </a:lnTo>
                      <a:lnTo>
                        <a:pt x="12446" y="29210"/>
                      </a:lnTo>
                      <a:lnTo>
                        <a:pt x="11049" y="30607"/>
                      </a:lnTo>
                      <a:lnTo>
                        <a:pt x="9652" y="31623"/>
                      </a:lnTo>
                      <a:lnTo>
                        <a:pt x="8001" y="31877"/>
                      </a:lnTo>
                      <a:lnTo>
                        <a:pt x="6350" y="31623"/>
                      </a:lnTo>
                      <a:lnTo>
                        <a:pt x="4826" y="30607"/>
                      </a:lnTo>
                      <a:lnTo>
                        <a:pt x="3556" y="29210"/>
                      </a:lnTo>
                      <a:lnTo>
                        <a:pt x="2286" y="27305"/>
                      </a:lnTo>
                      <a:lnTo>
                        <a:pt x="1270"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854681" y="1436596"/>
                  <a:ext cx="15769" cy="31870"/>
                </a:xfrm>
                <a:custGeom>
                  <a:avLst/>
                  <a:gdLst/>
                  <a:ahLst/>
                  <a:cxnLst/>
                  <a:rect l="0" t="0" r="0" b="0"/>
                  <a:pathLst>
                    <a:path w="15769" h="31870">
                      <a:moveTo>
                        <a:pt x="0" y="15773"/>
                      </a:moveTo>
                      <a:lnTo>
                        <a:pt x="0" y="19314"/>
                      </a:lnTo>
                      <a:lnTo>
                        <a:pt x="644" y="22212"/>
                      </a:lnTo>
                      <a:lnTo>
                        <a:pt x="1287" y="24787"/>
                      </a:lnTo>
                      <a:lnTo>
                        <a:pt x="2252" y="27040"/>
                      </a:lnTo>
                      <a:lnTo>
                        <a:pt x="3539" y="29293"/>
                      </a:lnTo>
                      <a:lnTo>
                        <a:pt x="4827" y="30581"/>
                      </a:lnTo>
                      <a:lnTo>
                        <a:pt x="6114" y="31547"/>
                      </a:lnTo>
                      <a:lnTo>
                        <a:pt x="8044" y="31869"/>
                      </a:lnTo>
                      <a:lnTo>
                        <a:pt x="9332" y="31547"/>
                      </a:lnTo>
                      <a:lnTo>
                        <a:pt x="10941" y="30581"/>
                      </a:lnTo>
                      <a:lnTo>
                        <a:pt x="12228" y="29293"/>
                      </a:lnTo>
                      <a:lnTo>
                        <a:pt x="13515" y="27040"/>
                      </a:lnTo>
                      <a:lnTo>
                        <a:pt x="14481" y="24787"/>
                      </a:lnTo>
                      <a:lnTo>
                        <a:pt x="15124" y="22212"/>
                      </a:lnTo>
                      <a:lnTo>
                        <a:pt x="15768" y="19314"/>
                      </a:lnTo>
                      <a:lnTo>
                        <a:pt x="15768" y="15773"/>
                      </a:lnTo>
                      <a:lnTo>
                        <a:pt x="15768" y="12554"/>
                      </a:lnTo>
                      <a:lnTo>
                        <a:pt x="15124" y="9657"/>
                      </a:lnTo>
                      <a:lnTo>
                        <a:pt x="14481" y="7082"/>
                      </a:lnTo>
                      <a:lnTo>
                        <a:pt x="13515" y="4507"/>
                      </a:lnTo>
                      <a:lnTo>
                        <a:pt x="12228" y="2575"/>
                      </a:lnTo>
                      <a:lnTo>
                        <a:pt x="10941" y="1288"/>
                      </a:lnTo>
                      <a:lnTo>
                        <a:pt x="9332" y="322"/>
                      </a:lnTo>
                      <a:lnTo>
                        <a:pt x="8044" y="0"/>
                      </a:lnTo>
                      <a:lnTo>
                        <a:pt x="6114" y="322"/>
                      </a:lnTo>
                      <a:lnTo>
                        <a:pt x="4827" y="1288"/>
                      </a:lnTo>
                      <a:lnTo>
                        <a:pt x="3539" y="2575"/>
                      </a:lnTo>
                      <a:lnTo>
                        <a:pt x="2252" y="4507"/>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7006463" y="1436497"/>
                  <a:ext cx="16003" cy="31878"/>
                </a:xfrm>
                <a:custGeom>
                  <a:avLst/>
                  <a:gdLst/>
                  <a:ahLst/>
                  <a:cxnLst/>
                  <a:rect l="0" t="0" r="0" b="0"/>
                  <a:pathLst>
                    <a:path w="16003" h="31878">
                      <a:moveTo>
                        <a:pt x="127" y="12827"/>
                      </a:moveTo>
                      <a:lnTo>
                        <a:pt x="508" y="9779"/>
                      </a:lnTo>
                      <a:lnTo>
                        <a:pt x="1397" y="7112"/>
                      </a:lnTo>
                      <a:lnTo>
                        <a:pt x="2286" y="4572"/>
                      </a:lnTo>
                      <a:lnTo>
                        <a:pt x="3556" y="2667"/>
                      </a:lnTo>
                      <a:lnTo>
                        <a:pt x="4826" y="1270"/>
                      </a:lnTo>
                      <a:lnTo>
                        <a:pt x="6350" y="381"/>
                      </a:lnTo>
                      <a:lnTo>
                        <a:pt x="8001" y="0"/>
                      </a:lnTo>
                      <a:lnTo>
                        <a:pt x="9525" y="381"/>
                      </a:lnTo>
                      <a:lnTo>
                        <a:pt x="11049" y="1270"/>
                      </a:lnTo>
                      <a:lnTo>
                        <a:pt x="12319" y="2667"/>
                      </a:lnTo>
                      <a:lnTo>
                        <a:pt x="13589" y="4572"/>
                      </a:lnTo>
                      <a:lnTo>
                        <a:pt x="14605" y="7112"/>
                      </a:lnTo>
                      <a:lnTo>
                        <a:pt x="15367" y="9779"/>
                      </a:lnTo>
                      <a:lnTo>
                        <a:pt x="15875" y="12827"/>
                      </a:lnTo>
                      <a:lnTo>
                        <a:pt x="16002" y="16002"/>
                      </a:lnTo>
                      <a:lnTo>
                        <a:pt x="15875" y="19304"/>
                      </a:lnTo>
                      <a:lnTo>
                        <a:pt x="15367" y="22225"/>
                      </a:lnTo>
                      <a:lnTo>
                        <a:pt x="14605" y="25019"/>
                      </a:lnTo>
                      <a:lnTo>
                        <a:pt x="13589" y="27305"/>
                      </a:lnTo>
                      <a:lnTo>
                        <a:pt x="12319" y="29210"/>
                      </a:lnTo>
                      <a:lnTo>
                        <a:pt x="11049" y="30607"/>
                      </a:lnTo>
                      <a:lnTo>
                        <a:pt x="9525" y="31623"/>
                      </a:lnTo>
                      <a:lnTo>
                        <a:pt x="8001" y="31877"/>
                      </a:lnTo>
                      <a:lnTo>
                        <a:pt x="6477" y="31623"/>
                      </a:lnTo>
                      <a:lnTo>
                        <a:pt x="4826" y="30607"/>
                      </a:lnTo>
                      <a:lnTo>
                        <a:pt x="3556" y="29210"/>
                      </a:lnTo>
                      <a:lnTo>
                        <a:pt x="2286" y="27305"/>
                      </a:lnTo>
                      <a:lnTo>
                        <a:pt x="1397" y="25019"/>
                      </a:lnTo>
                      <a:lnTo>
                        <a:pt x="508"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7006569" y="1436596"/>
                  <a:ext cx="15771" cy="31870"/>
                </a:xfrm>
                <a:custGeom>
                  <a:avLst/>
                  <a:gdLst/>
                  <a:ahLst/>
                  <a:cxnLst/>
                  <a:rect l="0" t="0" r="0" b="0"/>
                  <a:pathLst>
                    <a:path w="15771" h="31870">
                      <a:moveTo>
                        <a:pt x="0" y="15773"/>
                      </a:moveTo>
                      <a:lnTo>
                        <a:pt x="0" y="19314"/>
                      </a:lnTo>
                      <a:lnTo>
                        <a:pt x="644" y="22212"/>
                      </a:lnTo>
                      <a:lnTo>
                        <a:pt x="1287" y="24787"/>
                      </a:lnTo>
                      <a:lnTo>
                        <a:pt x="2253" y="27040"/>
                      </a:lnTo>
                      <a:lnTo>
                        <a:pt x="3540" y="29293"/>
                      </a:lnTo>
                      <a:lnTo>
                        <a:pt x="4828" y="30581"/>
                      </a:lnTo>
                      <a:lnTo>
                        <a:pt x="6437" y="31547"/>
                      </a:lnTo>
                      <a:lnTo>
                        <a:pt x="8046" y="31869"/>
                      </a:lnTo>
                      <a:lnTo>
                        <a:pt x="9333" y="31547"/>
                      </a:lnTo>
                      <a:lnTo>
                        <a:pt x="10942" y="30581"/>
                      </a:lnTo>
                      <a:lnTo>
                        <a:pt x="12230" y="29293"/>
                      </a:lnTo>
                      <a:lnTo>
                        <a:pt x="13517" y="27040"/>
                      </a:lnTo>
                      <a:lnTo>
                        <a:pt x="14482" y="24787"/>
                      </a:lnTo>
                      <a:lnTo>
                        <a:pt x="15126" y="22212"/>
                      </a:lnTo>
                      <a:lnTo>
                        <a:pt x="15770" y="19314"/>
                      </a:lnTo>
                      <a:lnTo>
                        <a:pt x="15770" y="15773"/>
                      </a:lnTo>
                      <a:lnTo>
                        <a:pt x="15770" y="12554"/>
                      </a:lnTo>
                      <a:lnTo>
                        <a:pt x="15126" y="9657"/>
                      </a:lnTo>
                      <a:lnTo>
                        <a:pt x="14482" y="7082"/>
                      </a:lnTo>
                      <a:lnTo>
                        <a:pt x="13517" y="4507"/>
                      </a:lnTo>
                      <a:lnTo>
                        <a:pt x="12230" y="2575"/>
                      </a:lnTo>
                      <a:lnTo>
                        <a:pt x="10942" y="1288"/>
                      </a:lnTo>
                      <a:lnTo>
                        <a:pt x="9333" y="322"/>
                      </a:lnTo>
                      <a:lnTo>
                        <a:pt x="8046" y="0"/>
                      </a:lnTo>
                      <a:lnTo>
                        <a:pt x="6115" y="322"/>
                      </a:lnTo>
                      <a:lnTo>
                        <a:pt x="4828" y="1288"/>
                      </a:lnTo>
                      <a:lnTo>
                        <a:pt x="3540" y="2575"/>
                      </a:lnTo>
                      <a:lnTo>
                        <a:pt x="2253" y="4507"/>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902627" y="1524152"/>
                  <a:ext cx="63717" cy="24144"/>
                </a:xfrm>
                <a:custGeom>
                  <a:avLst/>
                  <a:gdLst/>
                  <a:ahLst/>
                  <a:cxnLst/>
                  <a:rect l="0" t="0" r="0" b="0"/>
                  <a:pathLst>
                    <a:path w="63717" h="24144">
                      <a:moveTo>
                        <a:pt x="63716" y="0"/>
                      </a:moveTo>
                      <a:lnTo>
                        <a:pt x="63394" y="2897"/>
                      </a:lnTo>
                      <a:lnTo>
                        <a:pt x="63073" y="5794"/>
                      </a:lnTo>
                      <a:lnTo>
                        <a:pt x="62107" y="8369"/>
                      </a:lnTo>
                      <a:lnTo>
                        <a:pt x="61141" y="10622"/>
                      </a:lnTo>
                      <a:lnTo>
                        <a:pt x="59533" y="12876"/>
                      </a:lnTo>
                      <a:lnTo>
                        <a:pt x="57923" y="14807"/>
                      </a:lnTo>
                      <a:lnTo>
                        <a:pt x="55992" y="16417"/>
                      </a:lnTo>
                      <a:lnTo>
                        <a:pt x="53740" y="18026"/>
                      </a:lnTo>
                      <a:lnTo>
                        <a:pt x="51487" y="19636"/>
                      </a:lnTo>
                      <a:lnTo>
                        <a:pt x="48913" y="20602"/>
                      </a:lnTo>
                      <a:lnTo>
                        <a:pt x="43442" y="22533"/>
                      </a:lnTo>
                      <a:lnTo>
                        <a:pt x="37650" y="23820"/>
                      </a:lnTo>
                      <a:lnTo>
                        <a:pt x="31857" y="24143"/>
                      </a:lnTo>
                      <a:lnTo>
                        <a:pt x="25743" y="23820"/>
                      </a:lnTo>
                      <a:lnTo>
                        <a:pt x="19951" y="22533"/>
                      </a:lnTo>
                      <a:lnTo>
                        <a:pt x="14802" y="20602"/>
                      </a:lnTo>
                      <a:lnTo>
                        <a:pt x="12228" y="19636"/>
                      </a:lnTo>
                      <a:lnTo>
                        <a:pt x="9975" y="18026"/>
                      </a:lnTo>
                      <a:lnTo>
                        <a:pt x="7723" y="16417"/>
                      </a:lnTo>
                      <a:lnTo>
                        <a:pt x="5792" y="14807"/>
                      </a:lnTo>
                      <a:lnTo>
                        <a:pt x="4183" y="12876"/>
                      </a:lnTo>
                      <a:lnTo>
                        <a:pt x="2574" y="10622"/>
                      </a:lnTo>
                      <a:lnTo>
                        <a:pt x="1287" y="8369"/>
                      </a:lnTo>
                      <a:lnTo>
                        <a:pt x="643" y="5794"/>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p:cNvGrpSpPr/>
              <p:nvPr/>
            </p:nvGrpSpPr>
            <p:grpSpPr>
              <a:xfrm>
                <a:off x="7699496" y="1310741"/>
                <a:ext cx="414796" cy="415245"/>
                <a:chOff x="7699496" y="1310741"/>
                <a:chExt cx="414796" cy="415245"/>
              </a:xfrm>
            </p:grpSpPr>
            <p:sp>
              <p:nvSpPr>
                <p:cNvPr id="79" name="Freeform 78"/>
                <p:cNvSpPr/>
                <p:nvPr/>
              </p:nvSpPr>
              <p:spPr>
                <a:xfrm>
                  <a:off x="7699502" y="1310767"/>
                  <a:ext cx="414656" cy="415037"/>
                </a:xfrm>
                <a:custGeom>
                  <a:avLst/>
                  <a:gdLst/>
                  <a:ahLst/>
                  <a:cxnLst/>
                  <a:rect l="0" t="0" r="0" b="0"/>
                  <a:pathLst>
                    <a:path w="414656" h="415037">
                      <a:moveTo>
                        <a:pt x="127" y="196850"/>
                      </a:moveTo>
                      <a:lnTo>
                        <a:pt x="1016" y="186309"/>
                      </a:lnTo>
                      <a:lnTo>
                        <a:pt x="2286" y="175895"/>
                      </a:lnTo>
                      <a:lnTo>
                        <a:pt x="4064" y="165735"/>
                      </a:lnTo>
                      <a:lnTo>
                        <a:pt x="6477" y="155702"/>
                      </a:lnTo>
                      <a:lnTo>
                        <a:pt x="9271" y="145796"/>
                      </a:lnTo>
                      <a:lnTo>
                        <a:pt x="12573" y="136144"/>
                      </a:lnTo>
                      <a:lnTo>
                        <a:pt x="16256" y="126746"/>
                      </a:lnTo>
                      <a:lnTo>
                        <a:pt x="20447" y="117475"/>
                      </a:lnTo>
                      <a:lnTo>
                        <a:pt x="25019" y="108585"/>
                      </a:lnTo>
                      <a:lnTo>
                        <a:pt x="29972" y="99822"/>
                      </a:lnTo>
                      <a:lnTo>
                        <a:pt x="35306" y="91440"/>
                      </a:lnTo>
                      <a:lnTo>
                        <a:pt x="41148" y="83312"/>
                      </a:lnTo>
                      <a:lnTo>
                        <a:pt x="47244" y="75565"/>
                      </a:lnTo>
                      <a:lnTo>
                        <a:pt x="53848" y="67945"/>
                      </a:lnTo>
                      <a:lnTo>
                        <a:pt x="60706" y="60706"/>
                      </a:lnTo>
                      <a:lnTo>
                        <a:pt x="67818" y="53848"/>
                      </a:lnTo>
                      <a:lnTo>
                        <a:pt x="75311" y="47371"/>
                      </a:lnTo>
                      <a:lnTo>
                        <a:pt x="83185" y="41148"/>
                      </a:lnTo>
                      <a:lnTo>
                        <a:pt x="91440" y="35433"/>
                      </a:lnTo>
                      <a:lnTo>
                        <a:pt x="99822" y="29972"/>
                      </a:lnTo>
                      <a:lnTo>
                        <a:pt x="108458" y="25019"/>
                      </a:lnTo>
                      <a:lnTo>
                        <a:pt x="117475" y="20447"/>
                      </a:lnTo>
                      <a:lnTo>
                        <a:pt x="126619" y="16256"/>
                      </a:lnTo>
                      <a:lnTo>
                        <a:pt x="136017" y="12573"/>
                      </a:lnTo>
                      <a:lnTo>
                        <a:pt x="145669" y="9398"/>
                      </a:lnTo>
                      <a:lnTo>
                        <a:pt x="155575" y="6604"/>
                      </a:lnTo>
                      <a:lnTo>
                        <a:pt x="165481" y="4191"/>
                      </a:lnTo>
                      <a:lnTo>
                        <a:pt x="175641" y="2413"/>
                      </a:lnTo>
                      <a:lnTo>
                        <a:pt x="186182" y="1016"/>
                      </a:lnTo>
                      <a:lnTo>
                        <a:pt x="196596" y="127"/>
                      </a:lnTo>
                      <a:lnTo>
                        <a:pt x="207391" y="0"/>
                      </a:lnTo>
                      <a:lnTo>
                        <a:pt x="218059" y="127"/>
                      </a:lnTo>
                      <a:lnTo>
                        <a:pt x="228473" y="1016"/>
                      </a:lnTo>
                      <a:lnTo>
                        <a:pt x="239014" y="2413"/>
                      </a:lnTo>
                      <a:lnTo>
                        <a:pt x="249174" y="4191"/>
                      </a:lnTo>
                      <a:lnTo>
                        <a:pt x="259080" y="6604"/>
                      </a:lnTo>
                      <a:lnTo>
                        <a:pt x="268986" y="9398"/>
                      </a:lnTo>
                      <a:lnTo>
                        <a:pt x="278638" y="12573"/>
                      </a:lnTo>
                      <a:lnTo>
                        <a:pt x="288036" y="16256"/>
                      </a:lnTo>
                      <a:lnTo>
                        <a:pt x="297307" y="20447"/>
                      </a:lnTo>
                      <a:lnTo>
                        <a:pt x="306197" y="25019"/>
                      </a:lnTo>
                      <a:lnTo>
                        <a:pt x="314833" y="29972"/>
                      </a:lnTo>
                      <a:lnTo>
                        <a:pt x="323342" y="35433"/>
                      </a:lnTo>
                      <a:lnTo>
                        <a:pt x="331470" y="41148"/>
                      </a:lnTo>
                      <a:lnTo>
                        <a:pt x="339344" y="47371"/>
                      </a:lnTo>
                      <a:lnTo>
                        <a:pt x="346837" y="53848"/>
                      </a:lnTo>
                      <a:lnTo>
                        <a:pt x="353949" y="60706"/>
                      </a:lnTo>
                      <a:lnTo>
                        <a:pt x="360807" y="67945"/>
                      </a:lnTo>
                      <a:lnTo>
                        <a:pt x="367411" y="75565"/>
                      </a:lnTo>
                      <a:lnTo>
                        <a:pt x="373507" y="83312"/>
                      </a:lnTo>
                      <a:lnTo>
                        <a:pt x="379349" y="91440"/>
                      </a:lnTo>
                      <a:lnTo>
                        <a:pt x="384683" y="99822"/>
                      </a:lnTo>
                      <a:lnTo>
                        <a:pt x="389636" y="108585"/>
                      </a:lnTo>
                      <a:lnTo>
                        <a:pt x="394335" y="117475"/>
                      </a:lnTo>
                      <a:lnTo>
                        <a:pt x="398399" y="126746"/>
                      </a:lnTo>
                      <a:lnTo>
                        <a:pt x="402209" y="136144"/>
                      </a:lnTo>
                      <a:lnTo>
                        <a:pt x="405511" y="145796"/>
                      </a:lnTo>
                      <a:lnTo>
                        <a:pt x="408305" y="155702"/>
                      </a:lnTo>
                      <a:lnTo>
                        <a:pt x="410591" y="165735"/>
                      </a:lnTo>
                      <a:lnTo>
                        <a:pt x="412369" y="175895"/>
                      </a:lnTo>
                      <a:lnTo>
                        <a:pt x="413639" y="186309"/>
                      </a:lnTo>
                      <a:lnTo>
                        <a:pt x="414528" y="196850"/>
                      </a:lnTo>
                      <a:lnTo>
                        <a:pt x="414655" y="207518"/>
                      </a:lnTo>
                      <a:lnTo>
                        <a:pt x="414528" y="218186"/>
                      </a:lnTo>
                      <a:lnTo>
                        <a:pt x="413639" y="228727"/>
                      </a:lnTo>
                      <a:lnTo>
                        <a:pt x="412369" y="239141"/>
                      </a:lnTo>
                      <a:lnTo>
                        <a:pt x="410591" y="249301"/>
                      </a:lnTo>
                      <a:lnTo>
                        <a:pt x="408305" y="259334"/>
                      </a:lnTo>
                      <a:lnTo>
                        <a:pt x="405511" y="269240"/>
                      </a:lnTo>
                      <a:lnTo>
                        <a:pt x="402209" y="278892"/>
                      </a:lnTo>
                      <a:lnTo>
                        <a:pt x="398399" y="288290"/>
                      </a:lnTo>
                      <a:lnTo>
                        <a:pt x="394335" y="297561"/>
                      </a:lnTo>
                      <a:lnTo>
                        <a:pt x="389636" y="306451"/>
                      </a:lnTo>
                      <a:lnTo>
                        <a:pt x="384683" y="315087"/>
                      </a:lnTo>
                      <a:lnTo>
                        <a:pt x="379349" y="323596"/>
                      </a:lnTo>
                      <a:lnTo>
                        <a:pt x="373507" y="331724"/>
                      </a:lnTo>
                      <a:lnTo>
                        <a:pt x="367411" y="339471"/>
                      </a:lnTo>
                      <a:lnTo>
                        <a:pt x="360807" y="347091"/>
                      </a:lnTo>
                      <a:lnTo>
                        <a:pt x="353949" y="354330"/>
                      </a:lnTo>
                      <a:lnTo>
                        <a:pt x="346837" y="361188"/>
                      </a:lnTo>
                      <a:lnTo>
                        <a:pt x="339344" y="367792"/>
                      </a:lnTo>
                      <a:lnTo>
                        <a:pt x="331470" y="373888"/>
                      </a:lnTo>
                      <a:lnTo>
                        <a:pt x="323342" y="379603"/>
                      </a:lnTo>
                      <a:lnTo>
                        <a:pt x="314833" y="385064"/>
                      </a:lnTo>
                      <a:lnTo>
                        <a:pt x="306197" y="390017"/>
                      </a:lnTo>
                      <a:lnTo>
                        <a:pt x="297307" y="394589"/>
                      </a:lnTo>
                      <a:lnTo>
                        <a:pt x="288036" y="398780"/>
                      </a:lnTo>
                      <a:lnTo>
                        <a:pt x="278638" y="402590"/>
                      </a:lnTo>
                      <a:lnTo>
                        <a:pt x="268986" y="405765"/>
                      </a:lnTo>
                      <a:lnTo>
                        <a:pt x="259080" y="408559"/>
                      </a:lnTo>
                      <a:lnTo>
                        <a:pt x="249174" y="410972"/>
                      </a:lnTo>
                      <a:lnTo>
                        <a:pt x="239014" y="412750"/>
                      </a:lnTo>
                      <a:lnTo>
                        <a:pt x="228473" y="414020"/>
                      </a:lnTo>
                      <a:lnTo>
                        <a:pt x="218059" y="414909"/>
                      </a:lnTo>
                      <a:lnTo>
                        <a:pt x="207391" y="415036"/>
                      </a:lnTo>
                      <a:lnTo>
                        <a:pt x="196596" y="414909"/>
                      </a:lnTo>
                      <a:lnTo>
                        <a:pt x="186182" y="414020"/>
                      </a:lnTo>
                      <a:lnTo>
                        <a:pt x="175641" y="412750"/>
                      </a:lnTo>
                      <a:lnTo>
                        <a:pt x="165481" y="410972"/>
                      </a:lnTo>
                      <a:lnTo>
                        <a:pt x="155575" y="408559"/>
                      </a:lnTo>
                      <a:lnTo>
                        <a:pt x="145669" y="405765"/>
                      </a:lnTo>
                      <a:lnTo>
                        <a:pt x="136017" y="402590"/>
                      </a:lnTo>
                      <a:lnTo>
                        <a:pt x="126619" y="398780"/>
                      </a:lnTo>
                      <a:lnTo>
                        <a:pt x="117475" y="394589"/>
                      </a:lnTo>
                      <a:lnTo>
                        <a:pt x="108458" y="390017"/>
                      </a:lnTo>
                      <a:lnTo>
                        <a:pt x="99822" y="385064"/>
                      </a:lnTo>
                      <a:lnTo>
                        <a:pt x="91440" y="379603"/>
                      </a:lnTo>
                      <a:lnTo>
                        <a:pt x="83185" y="373888"/>
                      </a:lnTo>
                      <a:lnTo>
                        <a:pt x="75311" y="367792"/>
                      </a:lnTo>
                      <a:lnTo>
                        <a:pt x="67818" y="361188"/>
                      </a:lnTo>
                      <a:lnTo>
                        <a:pt x="60706" y="354330"/>
                      </a:lnTo>
                      <a:lnTo>
                        <a:pt x="53848" y="347091"/>
                      </a:lnTo>
                      <a:lnTo>
                        <a:pt x="47244" y="339471"/>
                      </a:lnTo>
                      <a:lnTo>
                        <a:pt x="41148" y="331724"/>
                      </a:lnTo>
                      <a:lnTo>
                        <a:pt x="35306" y="323596"/>
                      </a:lnTo>
                      <a:lnTo>
                        <a:pt x="29972" y="315087"/>
                      </a:lnTo>
                      <a:lnTo>
                        <a:pt x="25019" y="306451"/>
                      </a:lnTo>
                      <a:lnTo>
                        <a:pt x="20447" y="297561"/>
                      </a:lnTo>
                      <a:lnTo>
                        <a:pt x="16256" y="288290"/>
                      </a:lnTo>
                      <a:lnTo>
                        <a:pt x="12573" y="278892"/>
                      </a:lnTo>
                      <a:lnTo>
                        <a:pt x="9271" y="269240"/>
                      </a:lnTo>
                      <a:lnTo>
                        <a:pt x="6477" y="259334"/>
                      </a:lnTo>
                      <a:lnTo>
                        <a:pt x="4064" y="249301"/>
                      </a:lnTo>
                      <a:lnTo>
                        <a:pt x="2286" y="239141"/>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7699496" y="1310741"/>
                  <a:ext cx="414796" cy="415245"/>
                </a:xfrm>
                <a:custGeom>
                  <a:avLst/>
                  <a:gdLst/>
                  <a:ahLst/>
                  <a:cxnLst/>
                  <a:rect l="0" t="0" r="0" b="0"/>
                  <a:pathLst>
                    <a:path w="414796" h="415245">
                      <a:moveTo>
                        <a:pt x="0" y="207622"/>
                      </a:moveTo>
                      <a:lnTo>
                        <a:pt x="322" y="218244"/>
                      </a:lnTo>
                      <a:lnTo>
                        <a:pt x="965" y="228545"/>
                      </a:lnTo>
                      <a:lnTo>
                        <a:pt x="2252" y="239167"/>
                      </a:lnTo>
                      <a:lnTo>
                        <a:pt x="4183" y="249468"/>
                      </a:lnTo>
                      <a:lnTo>
                        <a:pt x="6436" y="259446"/>
                      </a:lnTo>
                      <a:lnTo>
                        <a:pt x="9332" y="269103"/>
                      </a:lnTo>
                      <a:lnTo>
                        <a:pt x="12550" y="279082"/>
                      </a:lnTo>
                      <a:lnTo>
                        <a:pt x="16412" y="288417"/>
                      </a:lnTo>
                      <a:lnTo>
                        <a:pt x="20273" y="297430"/>
                      </a:lnTo>
                      <a:lnTo>
                        <a:pt x="25100" y="306443"/>
                      </a:lnTo>
                      <a:lnTo>
                        <a:pt x="29927" y="315134"/>
                      </a:lnTo>
                      <a:lnTo>
                        <a:pt x="35398" y="323503"/>
                      </a:lnTo>
                      <a:lnTo>
                        <a:pt x="41190" y="331873"/>
                      </a:lnTo>
                      <a:lnTo>
                        <a:pt x="47304" y="339598"/>
                      </a:lnTo>
                      <a:lnTo>
                        <a:pt x="53739" y="347002"/>
                      </a:lnTo>
                      <a:lnTo>
                        <a:pt x="60819" y="354405"/>
                      </a:lnTo>
                      <a:lnTo>
                        <a:pt x="67899" y="361165"/>
                      </a:lnTo>
                      <a:lnTo>
                        <a:pt x="75301" y="367925"/>
                      </a:lnTo>
                      <a:lnTo>
                        <a:pt x="83345" y="373719"/>
                      </a:lnTo>
                      <a:lnTo>
                        <a:pt x="91390" y="379513"/>
                      </a:lnTo>
                      <a:lnTo>
                        <a:pt x="99757" y="384985"/>
                      </a:lnTo>
                      <a:lnTo>
                        <a:pt x="108445" y="390136"/>
                      </a:lnTo>
                      <a:lnTo>
                        <a:pt x="117456" y="394642"/>
                      </a:lnTo>
                      <a:lnTo>
                        <a:pt x="126466" y="398827"/>
                      </a:lnTo>
                      <a:lnTo>
                        <a:pt x="136120" y="402690"/>
                      </a:lnTo>
                      <a:lnTo>
                        <a:pt x="145774" y="405908"/>
                      </a:lnTo>
                      <a:lnTo>
                        <a:pt x="155428" y="408806"/>
                      </a:lnTo>
                      <a:lnTo>
                        <a:pt x="165403" y="411059"/>
                      </a:lnTo>
                      <a:lnTo>
                        <a:pt x="175701" y="412669"/>
                      </a:lnTo>
                      <a:lnTo>
                        <a:pt x="186320" y="413956"/>
                      </a:lnTo>
                      <a:lnTo>
                        <a:pt x="196617" y="414921"/>
                      </a:lnTo>
                      <a:lnTo>
                        <a:pt x="207236" y="415244"/>
                      </a:lnTo>
                      <a:lnTo>
                        <a:pt x="218177" y="414921"/>
                      </a:lnTo>
                      <a:lnTo>
                        <a:pt x="228475" y="413956"/>
                      </a:lnTo>
                      <a:lnTo>
                        <a:pt x="239095" y="412669"/>
                      </a:lnTo>
                      <a:lnTo>
                        <a:pt x="249069" y="411059"/>
                      </a:lnTo>
                      <a:lnTo>
                        <a:pt x="259045" y="408806"/>
                      </a:lnTo>
                      <a:lnTo>
                        <a:pt x="269021" y="405908"/>
                      </a:lnTo>
                      <a:lnTo>
                        <a:pt x="278675" y="402690"/>
                      </a:lnTo>
                      <a:lnTo>
                        <a:pt x="288007" y="398827"/>
                      </a:lnTo>
                      <a:lnTo>
                        <a:pt x="297339" y="394642"/>
                      </a:lnTo>
                      <a:lnTo>
                        <a:pt x="306349" y="390136"/>
                      </a:lnTo>
                      <a:lnTo>
                        <a:pt x="314716" y="384985"/>
                      </a:lnTo>
                      <a:lnTo>
                        <a:pt x="323405" y="379513"/>
                      </a:lnTo>
                      <a:lnTo>
                        <a:pt x="331449" y="373719"/>
                      </a:lnTo>
                      <a:lnTo>
                        <a:pt x="339173" y="367925"/>
                      </a:lnTo>
                      <a:lnTo>
                        <a:pt x="346896" y="361165"/>
                      </a:lnTo>
                      <a:lnTo>
                        <a:pt x="353975" y="354405"/>
                      </a:lnTo>
                      <a:lnTo>
                        <a:pt x="360733" y="347002"/>
                      </a:lnTo>
                      <a:lnTo>
                        <a:pt x="367491" y="339598"/>
                      </a:lnTo>
                      <a:lnTo>
                        <a:pt x="373605" y="331873"/>
                      </a:lnTo>
                      <a:lnTo>
                        <a:pt x="379397" y="323503"/>
                      </a:lnTo>
                      <a:lnTo>
                        <a:pt x="384546" y="315134"/>
                      </a:lnTo>
                      <a:lnTo>
                        <a:pt x="389695" y="306443"/>
                      </a:lnTo>
                      <a:lnTo>
                        <a:pt x="394200" y="297430"/>
                      </a:lnTo>
                      <a:lnTo>
                        <a:pt x="398383" y="288417"/>
                      </a:lnTo>
                      <a:lnTo>
                        <a:pt x="402245" y="279082"/>
                      </a:lnTo>
                      <a:lnTo>
                        <a:pt x="405463" y="269103"/>
                      </a:lnTo>
                      <a:lnTo>
                        <a:pt x="408359" y="259446"/>
                      </a:lnTo>
                      <a:lnTo>
                        <a:pt x="410612" y="249468"/>
                      </a:lnTo>
                      <a:lnTo>
                        <a:pt x="412542" y="239167"/>
                      </a:lnTo>
                      <a:lnTo>
                        <a:pt x="413507" y="228545"/>
                      </a:lnTo>
                      <a:lnTo>
                        <a:pt x="414473" y="218244"/>
                      </a:lnTo>
                      <a:lnTo>
                        <a:pt x="414795" y="207622"/>
                      </a:lnTo>
                      <a:lnTo>
                        <a:pt x="414473" y="196999"/>
                      </a:lnTo>
                      <a:lnTo>
                        <a:pt x="413507" y="186376"/>
                      </a:lnTo>
                      <a:lnTo>
                        <a:pt x="412542" y="176076"/>
                      </a:lnTo>
                      <a:lnTo>
                        <a:pt x="410612" y="165775"/>
                      </a:lnTo>
                      <a:lnTo>
                        <a:pt x="408359" y="155797"/>
                      </a:lnTo>
                      <a:lnTo>
                        <a:pt x="405463" y="145818"/>
                      </a:lnTo>
                      <a:lnTo>
                        <a:pt x="402245" y="136161"/>
                      </a:lnTo>
                      <a:lnTo>
                        <a:pt x="398383" y="126826"/>
                      </a:lnTo>
                      <a:lnTo>
                        <a:pt x="394200" y="117491"/>
                      </a:lnTo>
                      <a:lnTo>
                        <a:pt x="389695" y="108800"/>
                      </a:lnTo>
                      <a:lnTo>
                        <a:pt x="384546" y="99787"/>
                      </a:lnTo>
                      <a:lnTo>
                        <a:pt x="379397" y="91418"/>
                      </a:lnTo>
                      <a:lnTo>
                        <a:pt x="373605" y="83370"/>
                      </a:lnTo>
                      <a:lnTo>
                        <a:pt x="367491" y="75645"/>
                      </a:lnTo>
                      <a:lnTo>
                        <a:pt x="360733" y="67919"/>
                      </a:lnTo>
                      <a:lnTo>
                        <a:pt x="353975" y="60838"/>
                      </a:lnTo>
                      <a:lnTo>
                        <a:pt x="346896" y="53756"/>
                      </a:lnTo>
                      <a:lnTo>
                        <a:pt x="339173" y="47318"/>
                      </a:lnTo>
                      <a:lnTo>
                        <a:pt x="331449" y="41202"/>
                      </a:lnTo>
                      <a:lnTo>
                        <a:pt x="323405" y="35408"/>
                      </a:lnTo>
                      <a:lnTo>
                        <a:pt x="314716" y="29936"/>
                      </a:lnTo>
                      <a:lnTo>
                        <a:pt x="306349" y="25107"/>
                      </a:lnTo>
                      <a:lnTo>
                        <a:pt x="297339" y="20279"/>
                      </a:lnTo>
                      <a:lnTo>
                        <a:pt x="288007" y="16416"/>
                      </a:lnTo>
                      <a:lnTo>
                        <a:pt x="278675" y="12553"/>
                      </a:lnTo>
                      <a:lnTo>
                        <a:pt x="269021" y="9335"/>
                      </a:lnTo>
                      <a:lnTo>
                        <a:pt x="259045" y="6438"/>
                      </a:lnTo>
                      <a:lnTo>
                        <a:pt x="249069" y="4184"/>
                      </a:lnTo>
                      <a:lnTo>
                        <a:pt x="239095" y="2575"/>
                      </a:lnTo>
                      <a:lnTo>
                        <a:pt x="228475" y="965"/>
                      </a:lnTo>
                      <a:lnTo>
                        <a:pt x="218177" y="322"/>
                      </a:lnTo>
                      <a:lnTo>
                        <a:pt x="207236" y="0"/>
                      </a:lnTo>
                      <a:lnTo>
                        <a:pt x="196617" y="322"/>
                      </a:lnTo>
                      <a:lnTo>
                        <a:pt x="186320" y="965"/>
                      </a:lnTo>
                      <a:lnTo>
                        <a:pt x="175701" y="2575"/>
                      </a:lnTo>
                      <a:lnTo>
                        <a:pt x="165403" y="4184"/>
                      </a:lnTo>
                      <a:lnTo>
                        <a:pt x="155428" y="6438"/>
                      </a:lnTo>
                      <a:lnTo>
                        <a:pt x="145774" y="9335"/>
                      </a:lnTo>
                      <a:lnTo>
                        <a:pt x="136120" y="12553"/>
                      </a:lnTo>
                      <a:lnTo>
                        <a:pt x="126466" y="16416"/>
                      </a:lnTo>
                      <a:lnTo>
                        <a:pt x="117456" y="20279"/>
                      </a:lnTo>
                      <a:lnTo>
                        <a:pt x="108445" y="25107"/>
                      </a:lnTo>
                      <a:lnTo>
                        <a:pt x="99757" y="29936"/>
                      </a:lnTo>
                      <a:lnTo>
                        <a:pt x="91390" y="35408"/>
                      </a:lnTo>
                      <a:lnTo>
                        <a:pt x="83345" y="41202"/>
                      </a:lnTo>
                      <a:lnTo>
                        <a:pt x="75301" y="47318"/>
                      </a:lnTo>
                      <a:lnTo>
                        <a:pt x="67899" y="53756"/>
                      </a:lnTo>
                      <a:lnTo>
                        <a:pt x="60819" y="60838"/>
                      </a:lnTo>
                      <a:lnTo>
                        <a:pt x="53739" y="67919"/>
                      </a:lnTo>
                      <a:lnTo>
                        <a:pt x="47304" y="75645"/>
                      </a:lnTo>
                      <a:lnTo>
                        <a:pt x="41190" y="83370"/>
                      </a:lnTo>
                      <a:lnTo>
                        <a:pt x="35398" y="91418"/>
                      </a:lnTo>
                      <a:lnTo>
                        <a:pt x="29927" y="99787"/>
                      </a:lnTo>
                      <a:lnTo>
                        <a:pt x="25100" y="108800"/>
                      </a:lnTo>
                      <a:lnTo>
                        <a:pt x="20273" y="117491"/>
                      </a:lnTo>
                      <a:lnTo>
                        <a:pt x="16412" y="126826"/>
                      </a:lnTo>
                      <a:lnTo>
                        <a:pt x="12550" y="136161"/>
                      </a:lnTo>
                      <a:lnTo>
                        <a:pt x="9332" y="145818"/>
                      </a:lnTo>
                      <a:lnTo>
                        <a:pt x="6436" y="155797"/>
                      </a:lnTo>
                      <a:lnTo>
                        <a:pt x="4183" y="165775"/>
                      </a:lnTo>
                      <a:lnTo>
                        <a:pt x="2252" y="176076"/>
                      </a:lnTo>
                      <a:lnTo>
                        <a:pt x="965" y="186376"/>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7776407" y="1589179"/>
                  <a:ext cx="255507" cy="55367"/>
                </a:xfrm>
                <a:custGeom>
                  <a:avLst/>
                  <a:gdLst/>
                  <a:ahLst/>
                  <a:cxnLst/>
                  <a:rect l="0" t="0" r="0" b="0"/>
                  <a:pathLst>
                    <a:path w="255507" h="55367">
                      <a:moveTo>
                        <a:pt x="255506" y="16095"/>
                      </a:moveTo>
                      <a:lnTo>
                        <a:pt x="251645" y="11588"/>
                      </a:lnTo>
                      <a:lnTo>
                        <a:pt x="248104" y="7082"/>
                      </a:lnTo>
                      <a:lnTo>
                        <a:pt x="246174" y="4828"/>
                      </a:lnTo>
                      <a:lnTo>
                        <a:pt x="244243" y="2897"/>
                      </a:lnTo>
                      <a:lnTo>
                        <a:pt x="241990" y="1287"/>
                      </a:lnTo>
                      <a:lnTo>
                        <a:pt x="239416" y="0"/>
                      </a:lnTo>
                      <a:lnTo>
                        <a:pt x="236198" y="4507"/>
                      </a:lnTo>
                      <a:lnTo>
                        <a:pt x="232337" y="9013"/>
                      </a:lnTo>
                      <a:lnTo>
                        <a:pt x="228153" y="13198"/>
                      </a:lnTo>
                      <a:lnTo>
                        <a:pt x="223326" y="17704"/>
                      </a:lnTo>
                      <a:lnTo>
                        <a:pt x="218177" y="21889"/>
                      </a:lnTo>
                      <a:lnTo>
                        <a:pt x="212385" y="26074"/>
                      </a:lnTo>
                      <a:lnTo>
                        <a:pt x="206593" y="29936"/>
                      </a:lnTo>
                      <a:lnTo>
                        <a:pt x="200157" y="33799"/>
                      </a:lnTo>
                      <a:lnTo>
                        <a:pt x="193400" y="37340"/>
                      </a:lnTo>
                      <a:lnTo>
                        <a:pt x="186319" y="40559"/>
                      </a:lnTo>
                      <a:lnTo>
                        <a:pt x="179240" y="43456"/>
                      </a:lnTo>
                      <a:lnTo>
                        <a:pt x="171517" y="46353"/>
                      </a:lnTo>
                      <a:lnTo>
                        <a:pt x="163794" y="48606"/>
                      </a:lnTo>
                      <a:lnTo>
                        <a:pt x="156071" y="50859"/>
                      </a:lnTo>
                      <a:lnTo>
                        <a:pt x="147704" y="52469"/>
                      </a:lnTo>
                      <a:lnTo>
                        <a:pt x="139659" y="54078"/>
                      </a:lnTo>
                      <a:lnTo>
                        <a:pt x="131292" y="54722"/>
                      </a:lnTo>
                      <a:lnTo>
                        <a:pt x="122926" y="55366"/>
                      </a:lnTo>
                      <a:lnTo>
                        <a:pt x="114880" y="55366"/>
                      </a:lnTo>
                      <a:lnTo>
                        <a:pt x="106514" y="54722"/>
                      </a:lnTo>
                      <a:lnTo>
                        <a:pt x="97826" y="53756"/>
                      </a:lnTo>
                      <a:lnTo>
                        <a:pt x="89781" y="52147"/>
                      </a:lnTo>
                      <a:lnTo>
                        <a:pt x="81414" y="49894"/>
                      </a:lnTo>
                      <a:lnTo>
                        <a:pt x="73369" y="46997"/>
                      </a:lnTo>
                      <a:lnTo>
                        <a:pt x="65324" y="43778"/>
                      </a:lnTo>
                      <a:lnTo>
                        <a:pt x="57602" y="39593"/>
                      </a:lnTo>
                      <a:lnTo>
                        <a:pt x="49878" y="35087"/>
                      </a:lnTo>
                      <a:lnTo>
                        <a:pt x="42799" y="29614"/>
                      </a:lnTo>
                      <a:lnTo>
                        <a:pt x="35398" y="23176"/>
                      </a:lnTo>
                      <a:lnTo>
                        <a:pt x="28640" y="16417"/>
                      </a:lnTo>
                      <a:lnTo>
                        <a:pt x="22203" y="8691"/>
                      </a:lnTo>
                      <a:lnTo>
                        <a:pt x="16089" y="0"/>
                      </a:lnTo>
                      <a:lnTo>
                        <a:pt x="13515" y="1287"/>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7822946" y="1446530"/>
                  <a:ext cx="15876" cy="31751"/>
                </a:xfrm>
                <a:custGeom>
                  <a:avLst/>
                  <a:gdLst/>
                  <a:ahLst/>
                  <a:cxnLst/>
                  <a:rect l="0" t="0" r="0" b="0"/>
                  <a:pathLst>
                    <a:path w="15876" h="31751">
                      <a:moveTo>
                        <a:pt x="127" y="12700"/>
                      </a:moveTo>
                      <a:lnTo>
                        <a:pt x="635" y="9779"/>
                      </a:lnTo>
                      <a:lnTo>
                        <a:pt x="1270" y="7112"/>
                      </a:lnTo>
                      <a:lnTo>
                        <a:pt x="2286" y="4572"/>
                      </a:lnTo>
                      <a:lnTo>
                        <a:pt x="3556" y="2667"/>
                      </a:lnTo>
                      <a:lnTo>
                        <a:pt x="4826" y="1143"/>
                      </a:lnTo>
                      <a:lnTo>
                        <a:pt x="6350" y="381"/>
                      </a:lnTo>
                      <a:lnTo>
                        <a:pt x="8001" y="0"/>
                      </a:lnTo>
                      <a:lnTo>
                        <a:pt x="9652" y="381"/>
                      </a:lnTo>
                      <a:lnTo>
                        <a:pt x="11049" y="1143"/>
                      </a:lnTo>
                      <a:lnTo>
                        <a:pt x="12446" y="2667"/>
                      </a:lnTo>
                      <a:lnTo>
                        <a:pt x="13589" y="4572"/>
                      </a:lnTo>
                      <a:lnTo>
                        <a:pt x="14605" y="7112"/>
                      </a:lnTo>
                      <a:lnTo>
                        <a:pt x="15240" y="9779"/>
                      </a:lnTo>
                      <a:lnTo>
                        <a:pt x="15748" y="12700"/>
                      </a:lnTo>
                      <a:lnTo>
                        <a:pt x="15875" y="16002"/>
                      </a:lnTo>
                      <a:lnTo>
                        <a:pt x="15748" y="19177"/>
                      </a:lnTo>
                      <a:lnTo>
                        <a:pt x="15240" y="22098"/>
                      </a:lnTo>
                      <a:lnTo>
                        <a:pt x="14605" y="24892"/>
                      </a:lnTo>
                      <a:lnTo>
                        <a:pt x="13589" y="27178"/>
                      </a:lnTo>
                      <a:lnTo>
                        <a:pt x="12446" y="29210"/>
                      </a:lnTo>
                      <a:lnTo>
                        <a:pt x="11049" y="30607"/>
                      </a:lnTo>
                      <a:lnTo>
                        <a:pt x="9652" y="31623"/>
                      </a:lnTo>
                      <a:lnTo>
                        <a:pt x="8001" y="31750"/>
                      </a:lnTo>
                      <a:lnTo>
                        <a:pt x="6350" y="31623"/>
                      </a:lnTo>
                      <a:lnTo>
                        <a:pt x="4826" y="30607"/>
                      </a:lnTo>
                      <a:lnTo>
                        <a:pt x="3556" y="29210"/>
                      </a:lnTo>
                      <a:lnTo>
                        <a:pt x="2286" y="27178"/>
                      </a:lnTo>
                      <a:lnTo>
                        <a:pt x="1270"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7823064" y="1446580"/>
                  <a:ext cx="15771" cy="31869"/>
                </a:xfrm>
                <a:custGeom>
                  <a:avLst/>
                  <a:gdLst/>
                  <a:ahLst/>
                  <a:cxnLst/>
                  <a:rect l="0" t="0" r="0" b="0"/>
                  <a:pathLst>
                    <a:path w="15771" h="31869">
                      <a:moveTo>
                        <a:pt x="0" y="15773"/>
                      </a:moveTo>
                      <a:lnTo>
                        <a:pt x="0" y="19314"/>
                      </a:lnTo>
                      <a:lnTo>
                        <a:pt x="644" y="22211"/>
                      </a:lnTo>
                      <a:lnTo>
                        <a:pt x="1287" y="24786"/>
                      </a:lnTo>
                      <a:lnTo>
                        <a:pt x="2252" y="27039"/>
                      </a:lnTo>
                      <a:lnTo>
                        <a:pt x="3540" y="29293"/>
                      </a:lnTo>
                      <a:lnTo>
                        <a:pt x="4827" y="30580"/>
                      </a:lnTo>
                      <a:lnTo>
                        <a:pt x="6115" y="31546"/>
                      </a:lnTo>
                      <a:lnTo>
                        <a:pt x="8046" y="31868"/>
                      </a:lnTo>
                      <a:lnTo>
                        <a:pt x="9333" y="31546"/>
                      </a:lnTo>
                      <a:lnTo>
                        <a:pt x="10942" y="30580"/>
                      </a:lnTo>
                      <a:lnTo>
                        <a:pt x="12229" y="29293"/>
                      </a:lnTo>
                      <a:lnTo>
                        <a:pt x="13517" y="27039"/>
                      </a:lnTo>
                      <a:lnTo>
                        <a:pt x="14483" y="24786"/>
                      </a:lnTo>
                      <a:lnTo>
                        <a:pt x="15127" y="22211"/>
                      </a:lnTo>
                      <a:lnTo>
                        <a:pt x="15770" y="19314"/>
                      </a:lnTo>
                      <a:lnTo>
                        <a:pt x="15770" y="15773"/>
                      </a:lnTo>
                      <a:lnTo>
                        <a:pt x="15770" y="12554"/>
                      </a:lnTo>
                      <a:lnTo>
                        <a:pt x="15127" y="9657"/>
                      </a:lnTo>
                      <a:lnTo>
                        <a:pt x="14483" y="7081"/>
                      </a:lnTo>
                      <a:lnTo>
                        <a:pt x="13517" y="4506"/>
                      </a:lnTo>
                      <a:lnTo>
                        <a:pt x="12229" y="2575"/>
                      </a:lnTo>
                      <a:lnTo>
                        <a:pt x="10942" y="1287"/>
                      </a:lnTo>
                      <a:lnTo>
                        <a:pt x="9333" y="322"/>
                      </a:lnTo>
                      <a:lnTo>
                        <a:pt x="8046" y="0"/>
                      </a:lnTo>
                      <a:lnTo>
                        <a:pt x="6115" y="322"/>
                      </a:lnTo>
                      <a:lnTo>
                        <a:pt x="4827" y="1287"/>
                      </a:lnTo>
                      <a:lnTo>
                        <a:pt x="3540" y="2575"/>
                      </a:lnTo>
                      <a:lnTo>
                        <a:pt x="2252" y="4506"/>
                      </a:lnTo>
                      <a:lnTo>
                        <a:pt x="1287" y="7081"/>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974838" y="1446530"/>
                  <a:ext cx="16003" cy="31751"/>
                </a:xfrm>
                <a:custGeom>
                  <a:avLst/>
                  <a:gdLst/>
                  <a:ahLst/>
                  <a:cxnLst/>
                  <a:rect l="0" t="0" r="0" b="0"/>
                  <a:pathLst>
                    <a:path w="16003" h="31751">
                      <a:moveTo>
                        <a:pt x="127" y="12700"/>
                      </a:moveTo>
                      <a:lnTo>
                        <a:pt x="635" y="9779"/>
                      </a:lnTo>
                      <a:lnTo>
                        <a:pt x="1397" y="7112"/>
                      </a:lnTo>
                      <a:lnTo>
                        <a:pt x="2286" y="4572"/>
                      </a:lnTo>
                      <a:lnTo>
                        <a:pt x="3556" y="2667"/>
                      </a:lnTo>
                      <a:lnTo>
                        <a:pt x="4826" y="1143"/>
                      </a:lnTo>
                      <a:lnTo>
                        <a:pt x="6350" y="381"/>
                      </a:lnTo>
                      <a:lnTo>
                        <a:pt x="8128" y="0"/>
                      </a:lnTo>
                      <a:lnTo>
                        <a:pt x="9525" y="381"/>
                      </a:lnTo>
                      <a:lnTo>
                        <a:pt x="11049" y="1143"/>
                      </a:lnTo>
                      <a:lnTo>
                        <a:pt x="12319" y="2667"/>
                      </a:lnTo>
                      <a:lnTo>
                        <a:pt x="13716" y="4572"/>
                      </a:lnTo>
                      <a:lnTo>
                        <a:pt x="14605" y="7112"/>
                      </a:lnTo>
                      <a:lnTo>
                        <a:pt x="15367" y="9779"/>
                      </a:lnTo>
                      <a:lnTo>
                        <a:pt x="15875" y="12700"/>
                      </a:lnTo>
                      <a:lnTo>
                        <a:pt x="16002" y="16002"/>
                      </a:lnTo>
                      <a:lnTo>
                        <a:pt x="15875" y="19177"/>
                      </a:lnTo>
                      <a:lnTo>
                        <a:pt x="15367" y="22098"/>
                      </a:lnTo>
                      <a:lnTo>
                        <a:pt x="14605" y="24892"/>
                      </a:lnTo>
                      <a:lnTo>
                        <a:pt x="13716" y="27178"/>
                      </a:lnTo>
                      <a:lnTo>
                        <a:pt x="12319" y="29210"/>
                      </a:lnTo>
                      <a:lnTo>
                        <a:pt x="11049" y="30607"/>
                      </a:lnTo>
                      <a:lnTo>
                        <a:pt x="9525" y="31623"/>
                      </a:lnTo>
                      <a:lnTo>
                        <a:pt x="8128" y="31750"/>
                      </a:lnTo>
                      <a:lnTo>
                        <a:pt x="6477" y="31623"/>
                      </a:lnTo>
                      <a:lnTo>
                        <a:pt x="4826" y="30607"/>
                      </a:lnTo>
                      <a:lnTo>
                        <a:pt x="3556" y="29210"/>
                      </a:lnTo>
                      <a:lnTo>
                        <a:pt x="2286" y="27178"/>
                      </a:lnTo>
                      <a:lnTo>
                        <a:pt x="1397"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974954" y="1446580"/>
                  <a:ext cx="15771" cy="31869"/>
                </a:xfrm>
                <a:custGeom>
                  <a:avLst/>
                  <a:gdLst/>
                  <a:ahLst/>
                  <a:cxnLst/>
                  <a:rect l="0" t="0" r="0" b="0"/>
                  <a:pathLst>
                    <a:path w="15771" h="31869">
                      <a:moveTo>
                        <a:pt x="0" y="15773"/>
                      </a:moveTo>
                      <a:lnTo>
                        <a:pt x="0" y="19314"/>
                      </a:lnTo>
                      <a:lnTo>
                        <a:pt x="643" y="22211"/>
                      </a:lnTo>
                      <a:lnTo>
                        <a:pt x="1286" y="24786"/>
                      </a:lnTo>
                      <a:lnTo>
                        <a:pt x="2252" y="27039"/>
                      </a:lnTo>
                      <a:lnTo>
                        <a:pt x="3540" y="29293"/>
                      </a:lnTo>
                      <a:lnTo>
                        <a:pt x="4827" y="30580"/>
                      </a:lnTo>
                      <a:lnTo>
                        <a:pt x="6436" y="31546"/>
                      </a:lnTo>
                      <a:lnTo>
                        <a:pt x="8046" y="31868"/>
                      </a:lnTo>
                      <a:lnTo>
                        <a:pt x="9333" y="31546"/>
                      </a:lnTo>
                      <a:lnTo>
                        <a:pt x="10942" y="30580"/>
                      </a:lnTo>
                      <a:lnTo>
                        <a:pt x="12230" y="29293"/>
                      </a:lnTo>
                      <a:lnTo>
                        <a:pt x="13517" y="27039"/>
                      </a:lnTo>
                      <a:lnTo>
                        <a:pt x="14482" y="24786"/>
                      </a:lnTo>
                      <a:lnTo>
                        <a:pt x="15126" y="22211"/>
                      </a:lnTo>
                      <a:lnTo>
                        <a:pt x="15770" y="19314"/>
                      </a:lnTo>
                      <a:lnTo>
                        <a:pt x="15770" y="15773"/>
                      </a:lnTo>
                      <a:lnTo>
                        <a:pt x="15770" y="12554"/>
                      </a:lnTo>
                      <a:lnTo>
                        <a:pt x="15126" y="9657"/>
                      </a:lnTo>
                      <a:lnTo>
                        <a:pt x="14482" y="7081"/>
                      </a:lnTo>
                      <a:lnTo>
                        <a:pt x="13517" y="4506"/>
                      </a:lnTo>
                      <a:lnTo>
                        <a:pt x="12230" y="2575"/>
                      </a:lnTo>
                      <a:lnTo>
                        <a:pt x="10942" y="1287"/>
                      </a:lnTo>
                      <a:lnTo>
                        <a:pt x="9333" y="322"/>
                      </a:lnTo>
                      <a:lnTo>
                        <a:pt x="8046" y="0"/>
                      </a:lnTo>
                      <a:lnTo>
                        <a:pt x="6114" y="322"/>
                      </a:lnTo>
                      <a:lnTo>
                        <a:pt x="4827" y="1287"/>
                      </a:lnTo>
                      <a:lnTo>
                        <a:pt x="3540" y="2575"/>
                      </a:lnTo>
                      <a:lnTo>
                        <a:pt x="2252" y="4506"/>
                      </a:lnTo>
                      <a:lnTo>
                        <a:pt x="1286" y="7081"/>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871013" y="1534135"/>
                  <a:ext cx="63720" cy="24144"/>
                </a:xfrm>
                <a:custGeom>
                  <a:avLst/>
                  <a:gdLst/>
                  <a:ahLst/>
                  <a:cxnLst/>
                  <a:rect l="0" t="0" r="0" b="0"/>
                  <a:pathLst>
                    <a:path w="63720" h="24144">
                      <a:moveTo>
                        <a:pt x="63719" y="0"/>
                      </a:moveTo>
                      <a:lnTo>
                        <a:pt x="63397" y="2897"/>
                      </a:lnTo>
                      <a:lnTo>
                        <a:pt x="63076" y="5795"/>
                      </a:lnTo>
                      <a:lnTo>
                        <a:pt x="62110" y="8370"/>
                      </a:lnTo>
                      <a:lnTo>
                        <a:pt x="61145" y="10623"/>
                      </a:lnTo>
                      <a:lnTo>
                        <a:pt x="59535" y="12876"/>
                      </a:lnTo>
                      <a:lnTo>
                        <a:pt x="57926" y="14808"/>
                      </a:lnTo>
                      <a:lnTo>
                        <a:pt x="55995" y="16417"/>
                      </a:lnTo>
                      <a:lnTo>
                        <a:pt x="53743" y="18027"/>
                      </a:lnTo>
                      <a:lnTo>
                        <a:pt x="51489" y="19637"/>
                      </a:lnTo>
                      <a:lnTo>
                        <a:pt x="48916" y="20602"/>
                      </a:lnTo>
                      <a:lnTo>
                        <a:pt x="43445" y="22534"/>
                      </a:lnTo>
                      <a:lnTo>
                        <a:pt x="37652" y="23821"/>
                      </a:lnTo>
                      <a:lnTo>
                        <a:pt x="31860" y="24143"/>
                      </a:lnTo>
                      <a:lnTo>
                        <a:pt x="25745" y="23821"/>
                      </a:lnTo>
                      <a:lnTo>
                        <a:pt x="19953" y="22534"/>
                      </a:lnTo>
                      <a:lnTo>
                        <a:pt x="14803" y="20602"/>
                      </a:lnTo>
                      <a:lnTo>
                        <a:pt x="12230" y="19637"/>
                      </a:lnTo>
                      <a:lnTo>
                        <a:pt x="9976" y="18027"/>
                      </a:lnTo>
                      <a:lnTo>
                        <a:pt x="7724" y="16417"/>
                      </a:lnTo>
                      <a:lnTo>
                        <a:pt x="5793" y="14808"/>
                      </a:lnTo>
                      <a:lnTo>
                        <a:pt x="4184" y="12876"/>
                      </a:lnTo>
                      <a:lnTo>
                        <a:pt x="2575" y="10623"/>
                      </a:lnTo>
                      <a:lnTo>
                        <a:pt x="1288" y="8370"/>
                      </a:lnTo>
                      <a:lnTo>
                        <a:pt x="644"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p:cNvGrpSpPr/>
              <p:nvPr/>
            </p:nvGrpSpPr>
            <p:grpSpPr>
              <a:xfrm>
                <a:off x="7220294" y="1290701"/>
                <a:ext cx="414796" cy="415318"/>
                <a:chOff x="7220294" y="1290701"/>
                <a:chExt cx="414796" cy="415318"/>
              </a:xfrm>
            </p:grpSpPr>
            <p:sp>
              <p:nvSpPr>
                <p:cNvPr id="88" name="Freeform 87"/>
                <p:cNvSpPr/>
                <p:nvPr/>
              </p:nvSpPr>
              <p:spPr>
                <a:xfrm>
                  <a:off x="7220331" y="1290701"/>
                  <a:ext cx="414656" cy="415164"/>
                </a:xfrm>
                <a:custGeom>
                  <a:avLst/>
                  <a:gdLst/>
                  <a:ahLst/>
                  <a:cxnLst/>
                  <a:rect l="0" t="0" r="0" b="0"/>
                  <a:pathLst>
                    <a:path w="414656" h="415164">
                      <a:moveTo>
                        <a:pt x="127" y="196977"/>
                      </a:moveTo>
                      <a:lnTo>
                        <a:pt x="1016" y="186436"/>
                      </a:lnTo>
                      <a:lnTo>
                        <a:pt x="2286" y="176022"/>
                      </a:lnTo>
                      <a:lnTo>
                        <a:pt x="4064" y="165735"/>
                      </a:lnTo>
                      <a:lnTo>
                        <a:pt x="6477" y="155829"/>
                      </a:lnTo>
                      <a:lnTo>
                        <a:pt x="9271" y="145923"/>
                      </a:lnTo>
                      <a:lnTo>
                        <a:pt x="12573" y="136271"/>
                      </a:lnTo>
                      <a:lnTo>
                        <a:pt x="16256" y="126873"/>
                      </a:lnTo>
                      <a:lnTo>
                        <a:pt x="20447" y="117602"/>
                      </a:lnTo>
                      <a:lnTo>
                        <a:pt x="25019" y="108712"/>
                      </a:lnTo>
                      <a:lnTo>
                        <a:pt x="29972" y="99949"/>
                      </a:lnTo>
                      <a:lnTo>
                        <a:pt x="35306" y="91567"/>
                      </a:lnTo>
                      <a:lnTo>
                        <a:pt x="41148" y="83439"/>
                      </a:lnTo>
                      <a:lnTo>
                        <a:pt x="47244" y="75565"/>
                      </a:lnTo>
                      <a:lnTo>
                        <a:pt x="53848" y="68072"/>
                      </a:lnTo>
                      <a:lnTo>
                        <a:pt x="60706" y="60833"/>
                      </a:lnTo>
                      <a:lnTo>
                        <a:pt x="67818" y="53975"/>
                      </a:lnTo>
                      <a:lnTo>
                        <a:pt x="75311" y="47498"/>
                      </a:lnTo>
                      <a:lnTo>
                        <a:pt x="83185" y="41275"/>
                      </a:lnTo>
                      <a:lnTo>
                        <a:pt x="91440" y="35433"/>
                      </a:lnTo>
                      <a:lnTo>
                        <a:pt x="99822" y="30099"/>
                      </a:lnTo>
                      <a:lnTo>
                        <a:pt x="108458" y="25146"/>
                      </a:lnTo>
                      <a:lnTo>
                        <a:pt x="117475" y="20574"/>
                      </a:lnTo>
                      <a:lnTo>
                        <a:pt x="126492" y="16383"/>
                      </a:lnTo>
                      <a:lnTo>
                        <a:pt x="136017" y="12573"/>
                      </a:lnTo>
                      <a:lnTo>
                        <a:pt x="145542" y="9398"/>
                      </a:lnTo>
                      <a:lnTo>
                        <a:pt x="155448" y="6604"/>
                      </a:lnTo>
                      <a:lnTo>
                        <a:pt x="165481" y="4318"/>
                      </a:lnTo>
                      <a:lnTo>
                        <a:pt x="175641" y="2413"/>
                      </a:lnTo>
                      <a:lnTo>
                        <a:pt x="186182" y="1143"/>
                      </a:lnTo>
                      <a:lnTo>
                        <a:pt x="196596" y="254"/>
                      </a:lnTo>
                      <a:lnTo>
                        <a:pt x="207264" y="0"/>
                      </a:lnTo>
                      <a:lnTo>
                        <a:pt x="217932" y="254"/>
                      </a:lnTo>
                      <a:lnTo>
                        <a:pt x="228473" y="1143"/>
                      </a:lnTo>
                      <a:lnTo>
                        <a:pt x="238887" y="2413"/>
                      </a:lnTo>
                      <a:lnTo>
                        <a:pt x="249174" y="4318"/>
                      </a:lnTo>
                      <a:lnTo>
                        <a:pt x="259080" y="6604"/>
                      </a:lnTo>
                      <a:lnTo>
                        <a:pt x="268986" y="9398"/>
                      </a:lnTo>
                      <a:lnTo>
                        <a:pt x="278638" y="12573"/>
                      </a:lnTo>
                      <a:lnTo>
                        <a:pt x="288036" y="16383"/>
                      </a:lnTo>
                      <a:lnTo>
                        <a:pt x="297307" y="20574"/>
                      </a:lnTo>
                      <a:lnTo>
                        <a:pt x="306197" y="25146"/>
                      </a:lnTo>
                      <a:lnTo>
                        <a:pt x="314833" y="30099"/>
                      </a:lnTo>
                      <a:lnTo>
                        <a:pt x="323342" y="35433"/>
                      </a:lnTo>
                      <a:lnTo>
                        <a:pt x="331343" y="41275"/>
                      </a:lnTo>
                      <a:lnTo>
                        <a:pt x="339217" y="47498"/>
                      </a:lnTo>
                      <a:lnTo>
                        <a:pt x="346837" y="53975"/>
                      </a:lnTo>
                      <a:lnTo>
                        <a:pt x="353949" y="60833"/>
                      </a:lnTo>
                      <a:lnTo>
                        <a:pt x="360680" y="68072"/>
                      </a:lnTo>
                      <a:lnTo>
                        <a:pt x="367284" y="75565"/>
                      </a:lnTo>
                      <a:lnTo>
                        <a:pt x="373507" y="83439"/>
                      </a:lnTo>
                      <a:lnTo>
                        <a:pt x="379349" y="91567"/>
                      </a:lnTo>
                      <a:lnTo>
                        <a:pt x="384556" y="99949"/>
                      </a:lnTo>
                      <a:lnTo>
                        <a:pt x="389636" y="108712"/>
                      </a:lnTo>
                      <a:lnTo>
                        <a:pt x="394335" y="117602"/>
                      </a:lnTo>
                      <a:lnTo>
                        <a:pt x="398399" y="126873"/>
                      </a:lnTo>
                      <a:lnTo>
                        <a:pt x="402209" y="136271"/>
                      </a:lnTo>
                      <a:lnTo>
                        <a:pt x="405511" y="145923"/>
                      </a:lnTo>
                      <a:lnTo>
                        <a:pt x="408305" y="155829"/>
                      </a:lnTo>
                      <a:lnTo>
                        <a:pt x="410591" y="165735"/>
                      </a:lnTo>
                      <a:lnTo>
                        <a:pt x="412369" y="176022"/>
                      </a:lnTo>
                      <a:lnTo>
                        <a:pt x="413512" y="186436"/>
                      </a:lnTo>
                      <a:lnTo>
                        <a:pt x="414401" y="196977"/>
                      </a:lnTo>
                      <a:lnTo>
                        <a:pt x="414655" y="207645"/>
                      </a:lnTo>
                      <a:lnTo>
                        <a:pt x="414401" y="218313"/>
                      </a:lnTo>
                      <a:lnTo>
                        <a:pt x="413512" y="228727"/>
                      </a:lnTo>
                      <a:lnTo>
                        <a:pt x="412369" y="239268"/>
                      </a:lnTo>
                      <a:lnTo>
                        <a:pt x="410591" y="249428"/>
                      </a:lnTo>
                      <a:lnTo>
                        <a:pt x="408305" y="259461"/>
                      </a:lnTo>
                      <a:lnTo>
                        <a:pt x="405511" y="269367"/>
                      </a:lnTo>
                      <a:lnTo>
                        <a:pt x="402209" y="279019"/>
                      </a:lnTo>
                      <a:lnTo>
                        <a:pt x="398399" y="288417"/>
                      </a:lnTo>
                      <a:lnTo>
                        <a:pt x="394335" y="297688"/>
                      </a:lnTo>
                      <a:lnTo>
                        <a:pt x="389636" y="306578"/>
                      </a:lnTo>
                      <a:lnTo>
                        <a:pt x="384556" y="315214"/>
                      </a:lnTo>
                      <a:lnTo>
                        <a:pt x="379349" y="323723"/>
                      </a:lnTo>
                      <a:lnTo>
                        <a:pt x="373507" y="331851"/>
                      </a:lnTo>
                      <a:lnTo>
                        <a:pt x="367284" y="339598"/>
                      </a:lnTo>
                      <a:lnTo>
                        <a:pt x="360680" y="347218"/>
                      </a:lnTo>
                      <a:lnTo>
                        <a:pt x="353949" y="354457"/>
                      </a:lnTo>
                      <a:lnTo>
                        <a:pt x="346837" y="361315"/>
                      </a:lnTo>
                      <a:lnTo>
                        <a:pt x="339217" y="367792"/>
                      </a:lnTo>
                      <a:lnTo>
                        <a:pt x="331343" y="373888"/>
                      </a:lnTo>
                      <a:lnTo>
                        <a:pt x="323342" y="379730"/>
                      </a:lnTo>
                      <a:lnTo>
                        <a:pt x="314833" y="385064"/>
                      </a:lnTo>
                      <a:lnTo>
                        <a:pt x="306197" y="390144"/>
                      </a:lnTo>
                      <a:lnTo>
                        <a:pt x="297307" y="394716"/>
                      </a:lnTo>
                      <a:lnTo>
                        <a:pt x="288036" y="398907"/>
                      </a:lnTo>
                      <a:lnTo>
                        <a:pt x="278638" y="402717"/>
                      </a:lnTo>
                      <a:lnTo>
                        <a:pt x="268986" y="405892"/>
                      </a:lnTo>
                      <a:lnTo>
                        <a:pt x="259080" y="408686"/>
                      </a:lnTo>
                      <a:lnTo>
                        <a:pt x="249174" y="411099"/>
                      </a:lnTo>
                      <a:lnTo>
                        <a:pt x="238887" y="412877"/>
                      </a:lnTo>
                      <a:lnTo>
                        <a:pt x="228473" y="414020"/>
                      </a:lnTo>
                      <a:lnTo>
                        <a:pt x="217932" y="414909"/>
                      </a:lnTo>
                      <a:lnTo>
                        <a:pt x="207264" y="415163"/>
                      </a:lnTo>
                      <a:lnTo>
                        <a:pt x="196596" y="414909"/>
                      </a:lnTo>
                      <a:lnTo>
                        <a:pt x="186182" y="414020"/>
                      </a:lnTo>
                      <a:lnTo>
                        <a:pt x="175641" y="412877"/>
                      </a:lnTo>
                      <a:lnTo>
                        <a:pt x="165481" y="411099"/>
                      </a:lnTo>
                      <a:lnTo>
                        <a:pt x="155448" y="408686"/>
                      </a:lnTo>
                      <a:lnTo>
                        <a:pt x="145542" y="405892"/>
                      </a:lnTo>
                      <a:lnTo>
                        <a:pt x="136017" y="402717"/>
                      </a:lnTo>
                      <a:lnTo>
                        <a:pt x="126492" y="398907"/>
                      </a:lnTo>
                      <a:lnTo>
                        <a:pt x="117475" y="394716"/>
                      </a:lnTo>
                      <a:lnTo>
                        <a:pt x="108458" y="390144"/>
                      </a:lnTo>
                      <a:lnTo>
                        <a:pt x="99822" y="385064"/>
                      </a:lnTo>
                      <a:lnTo>
                        <a:pt x="91440" y="379730"/>
                      </a:lnTo>
                      <a:lnTo>
                        <a:pt x="83185" y="373888"/>
                      </a:lnTo>
                      <a:lnTo>
                        <a:pt x="75311" y="367792"/>
                      </a:lnTo>
                      <a:lnTo>
                        <a:pt x="67818" y="361315"/>
                      </a:lnTo>
                      <a:lnTo>
                        <a:pt x="60706" y="354457"/>
                      </a:lnTo>
                      <a:lnTo>
                        <a:pt x="53848" y="347218"/>
                      </a:lnTo>
                      <a:lnTo>
                        <a:pt x="47244" y="339598"/>
                      </a:lnTo>
                      <a:lnTo>
                        <a:pt x="41148" y="331851"/>
                      </a:lnTo>
                      <a:lnTo>
                        <a:pt x="35306" y="323723"/>
                      </a:lnTo>
                      <a:lnTo>
                        <a:pt x="29972" y="315214"/>
                      </a:lnTo>
                      <a:lnTo>
                        <a:pt x="25019" y="306578"/>
                      </a:lnTo>
                      <a:lnTo>
                        <a:pt x="20447" y="297688"/>
                      </a:lnTo>
                      <a:lnTo>
                        <a:pt x="16256" y="288417"/>
                      </a:lnTo>
                      <a:lnTo>
                        <a:pt x="12573" y="279019"/>
                      </a:lnTo>
                      <a:lnTo>
                        <a:pt x="9271" y="269367"/>
                      </a:lnTo>
                      <a:lnTo>
                        <a:pt x="6477" y="259461"/>
                      </a:lnTo>
                      <a:lnTo>
                        <a:pt x="4064" y="249428"/>
                      </a:lnTo>
                      <a:lnTo>
                        <a:pt x="2286" y="239268"/>
                      </a:lnTo>
                      <a:lnTo>
                        <a:pt x="1016" y="228727"/>
                      </a:lnTo>
                      <a:lnTo>
                        <a:pt x="127"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7220294" y="1290774"/>
                  <a:ext cx="414796" cy="415245"/>
                </a:xfrm>
                <a:custGeom>
                  <a:avLst/>
                  <a:gdLst/>
                  <a:ahLst/>
                  <a:cxnLst/>
                  <a:rect l="0" t="0" r="0" b="0"/>
                  <a:pathLst>
                    <a:path w="414796" h="415245">
                      <a:moveTo>
                        <a:pt x="0" y="207622"/>
                      </a:moveTo>
                      <a:lnTo>
                        <a:pt x="322" y="218244"/>
                      </a:lnTo>
                      <a:lnTo>
                        <a:pt x="965" y="228545"/>
                      </a:lnTo>
                      <a:lnTo>
                        <a:pt x="2253" y="239167"/>
                      </a:lnTo>
                      <a:lnTo>
                        <a:pt x="4184" y="249468"/>
                      </a:lnTo>
                      <a:lnTo>
                        <a:pt x="6436" y="259447"/>
                      </a:lnTo>
                      <a:lnTo>
                        <a:pt x="9332" y="269104"/>
                      </a:lnTo>
                      <a:lnTo>
                        <a:pt x="12550" y="279082"/>
                      </a:lnTo>
                      <a:lnTo>
                        <a:pt x="16412" y="288417"/>
                      </a:lnTo>
                      <a:lnTo>
                        <a:pt x="20273" y="297430"/>
                      </a:lnTo>
                      <a:lnTo>
                        <a:pt x="25100" y="306443"/>
                      </a:lnTo>
                      <a:lnTo>
                        <a:pt x="29927" y="315134"/>
                      </a:lnTo>
                      <a:lnTo>
                        <a:pt x="35398" y="323504"/>
                      </a:lnTo>
                      <a:lnTo>
                        <a:pt x="41190" y="331873"/>
                      </a:lnTo>
                      <a:lnTo>
                        <a:pt x="47304" y="339598"/>
                      </a:lnTo>
                      <a:lnTo>
                        <a:pt x="53740" y="347002"/>
                      </a:lnTo>
                      <a:lnTo>
                        <a:pt x="60819" y="354405"/>
                      </a:lnTo>
                      <a:lnTo>
                        <a:pt x="67899" y="361165"/>
                      </a:lnTo>
                      <a:lnTo>
                        <a:pt x="75301" y="367925"/>
                      </a:lnTo>
                      <a:lnTo>
                        <a:pt x="83345" y="373719"/>
                      </a:lnTo>
                      <a:lnTo>
                        <a:pt x="91390" y="379513"/>
                      </a:lnTo>
                      <a:lnTo>
                        <a:pt x="99757" y="384986"/>
                      </a:lnTo>
                      <a:lnTo>
                        <a:pt x="108445" y="390136"/>
                      </a:lnTo>
                      <a:lnTo>
                        <a:pt x="117456" y="394642"/>
                      </a:lnTo>
                      <a:lnTo>
                        <a:pt x="126466" y="398827"/>
                      </a:lnTo>
                      <a:lnTo>
                        <a:pt x="136120" y="402690"/>
                      </a:lnTo>
                      <a:lnTo>
                        <a:pt x="145774" y="405909"/>
                      </a:lnTo>
                      <a:lnTo>
                        <a:pt x="155428" y="408806"/>
                      </a:lnTo>
                      <a:lnTo>
                        <a:pt x="165403" y="411059"/>
                      </a:lnTo>
                      <a:lnTo>
                        <a:pt x="175701" y="412669"/>
                      </a:lnTo>
                      <a:lnTo>
                        <a:pt x="186321" y="413956"/>
                      </a:lnTo>
                      <a:lnTo>
                        <a:pt x="196618" y="414921"/>
                      </a:lnTo>
                      <a:lnTo>
                        <a:pt x="207236" y="415244"/>
                      </a:lnTo>
                      <a:lnTo>
                        <a:pt x="218178" y="414921"/>
                      </a:lnTo>
                      <a:lnTo>
                        <a:pt x="228475" y="413956"/>
                      </a:lnTo>
                      <a:lnTo>
                        <a:pt x="239095" y="412669"/>
                      </a:lnTo>
                      <a:lnTo>
                        <a:pt x="249069" y="411059"/>
                      </a:lnTo>
                      <a:lnTo>
                        <a:pt x="259046" y="408806"/>
                      </a:lnTo>
                      <a:lnTo>
                        <a:pt x="269022" y="405909"/>
                      </a:lnTo>
                      <a:lnTo>
                        <a:pt x="278675" y="402690"/>
                      </a:lnTo>
                      <a:lnTo>
                        <a:pt x="288007" y="398827"/>
                      </a:lnTo>
                      <a:lnTo>
                        <a:pt x="297339" y="394642"/>
                      </a:lnTo>
                      <a:lnTo>
                        <a:pt x="306350" y="390136"/>
                      </a:lnTo>
                      <a:lnTo>
                        <a:pt x="314717" y="384986"/>
                      </a:lnTo>
                      <a:lnTo>
                        <a:pt x="323405" y="379513"/>
                      </a:lnTo>
                      <a:lnTo>
                        <a:pt x="331450" y="373719"/>
                      </a:lnTo>
                      <a:lnTo>
                        <a:pt x="339173" y="367925"/>
                      </a:lnTo>
                      <a:lnTo>
                        <a:pt x="346896" y="361165"/>
                      </a:lnTo>
                      <a:lnTo>
                        <a:pt x="353975" y="354405"/>
                      </a:lnTo>
                      <a:lnTo>
                        <a:pt x="360733" y="347002"/>
                      </a:lnTo>
                      <a:lnTo>
                        <a:pt x="367491" y="339598"/>
                      </a:lnTo>
                      <a:lnTo>
                        <a:pt x="373605" y="331873"/>
                      </a:lnTo>
                      <a:lnTo>
                        <a:pt x="379397" y="323504"/>
                      </a:lnTo>
                      <a:lnTo>
                        <a:pt x="384546" y="315134"/>
                      </a:lnTo>
                      <a:lnTo>
                        <a:pt x="389695" y="306443"/>
                      </a:lnTo>
                      <a:lnTo>
                        <a:pt x="394200" y="297430"/>
                      </a:lnTo>
                      <a:lnTo>
                        <a:pt x="398384" y="288417"/>
                      </a:lnTo>
                      <a:lnTo>
                        <a:pt x="402245" y="279082"/>
                      </a:lnTo>
                      <a:lnTo>
                        <a:pt x="405463" y="269104"/>
                      </a:lnTo>
                      <a:lnTo>
                        <a:pt x="408359" y="259447"/>
                      </a:lnTo>
                      <a:lnTo>
                        <a:pt x="410612" y="249468"/>
                      </a:lnTo>
                      <a:lnTo>
                        <a:pt x="412542" y="239167"/>
                      </a:lnTo>
                      <a:lnTo>
                        <a:pt x="413507" y="228545"/>
                      </a:lnTo>
                      <a:lnTo>
                        <a:pt x="414473" y="218244"/>
                      </a:lnTo>
                      <a:lnTo>
                        <a:pt x="414795" y="207622"/>
                      </a:lnTo>
                      <a:lnTo>
                        <a:pt x="414473" y="196999"/>
                      </a:lnTo>
                      <a:lnTo>
                        <a:pt x="413507" y="186377"/>
                      </a:lnTo>
                      <a:lnTo>
                        <a:pt x="412542" y="176076"/>
                      </a:lnTo>
                      <a:lnTo>
                        <a:pt x="410612" y="165775"/>
                      </a:lnTo>
                      <a:lnTo>
                        <a:pt x="408359" y="155797"/>
                      </a:lnTo>
                      <a:lnTo>
                        <a:pt x="405463" y="145818"/>
                      </a:lnTo>
                      <a:lnTo>
                        <a:pt x="402245" y="136161"/>
                      </a:lnTo>
                      <a:lnTo>
                        <a:pt x="398384" y="126826"/>
                      </a:lnTo>
                      <a:lnTo>
                        <a:pt x="394200" y="117491"/>
                      </a:lnTo>
                      <a:lnTo>
                        <a:pt x="389695" y="108800"/>
                      </a:lnTo>
                      <a:lnTo>
                        <a:pt x="384546" y="99787"/>
                      </a:lnTo>
                      <a:lnTo>
                        <a:pt x="379397" y="91418"/>
                      </a:lnTo>
                      <a:lnTo>
                        <a:pt x="373605" y="83371"/>
                      </a:lnTo>
                      <a:lnTo>
                        <a:pt x="367491" y="75645"/>
                      </a:lnTo>
                      <a:lnTo>
                        <a:pt x="360733" y="67919"/>
                      </a:lnTo>
                      <a:lnTo>
                        <a:pt x="353975" y="60838"/>
                      </a:lnTo>
                      <a:lnTo>
                        <a:pt x="346896" y="53756"/>
                      </a:lnTo>
                      <a:lnTo>
                        <a:pt x="339173" y="47318"/>
                      </a:lnTo>
                      <a:lnTo>
                        <a:pt x="331450" y="41202"/>
                      </a:lnTo>
                      <a:lnTo>
                        <a:pt x="323405" y="35408"/>
                      </a:lnTo>
                      <a:lnTo>
                        <a:pt x="314717" y="29936"/>
                      </a:lnTo>
                      <a:lnTo>
                        <a:pt x="306350" y="25107"/>
                      </a:lnTo>
                      <a:lnTo>
                        <a:pt x="297339" y="20279"/>
                      </a:lnTo>
                      <a:lnTo>
                        <a:pt x="288007" y="16416"/>
                      </a:lnTo>
                      <a:lnTo>
                        <a:pt x="278675" y="12554"/>
                      </a:lnTo>
                      <a:lnTo>
                        <a:pt x="269022" y="9335"/>
                      </a:lnTo>
                      <a:lnTo>
                        <a:pt x="259046" y="6438"/>
                      </a:lnTo>
                      <a:lnTo>
                        <a:pt x="249069" y="4184"/>
                      </a:lnTo>
                      <a:lnTo>
                        <a:pt x="239095" y="2575"/>
                      </a:lnTo>
                      <a:lnTo>
                        <a:pt x="228475" y="966"/>
                      </a:lnTo>
                      <a:lnTo>
                        <a:pt x="218178" y="322"/>
                      </a:lnTo>
                      <a:lnTo>
                        <a:pt x="207236" y="0"/>
                      </a:lnTo>
                      <a:lnTo>
                        <a:pt x="196618" y="322"/>
                      </a:lnTo>
                      <a:lnTo>
                        <a:pt x="186321" y="966"/>
                      </a:lnTo>
                      <a:lnTo>
                        <a:pt x="175701" y="2575"/>
                      </a:lnTo>
                      <a:lnTo>
                        <a:pt x="165403" y="4184"/>
                      </a:lnTo>
                      <a:lnTo>
                        <a:pt x="155428" y="6438"/>
                      </a:lnTo>
                      <a:lnTo>
                        <a:pt x="145774" y="9335"/>
                      </a:lnTo>
                      <a:lnTo>
                        <a:pt x="136120" y="12554"/>
                      </a:lnTo>
                      <a:lnTo>
                        <a:pt x="126466" y="16416"/>
                      </a:lnTo>
                      <a:lnTo>
                        <a:pt x="117456" y="20279"/>
                      </a:lnTo>
                      <a:lnTo>
                        <a:pt x="108445" y="25107"/>
                      </a:lnTo>
                      <a:lnTo>
                        <a:pt x="99757" y="29936"/>
                      </a:lnTo>
                      <a:lnTo>
                        <a:pt x="91390" y="35408"/>
                      </a:lnTo>
                      <a:lnTo>
                        <a:pt x="83345" y="41202"/>
                      </a:lnTo>
                      <a:lnTo>
                        <a:pt x="75301" y="47318"/>
                      </a:lnTo>
                      <a:lnTo>
                        <a:pt x="67899" y="53756"/>
                      </a:lnTo>
                      <a:lnTo>
                        <a:pt x="60819" y="60838"/>
                      </a:lnTo>
                      <a:lnTo>
                        <a:pt x="53740" y="67919"/>
                      </a:lnTo>
                      <a:lnTo>
                        <a:pt x="47304" y="75645"/>
                      </a:lnTo>
                      <a:lnTo>
                        <a:pt x="41190" y="83371"/>
                      </a:lnTo>
                      <a:lnTo>
                        <a:pt x="35398" y="91418"/>
                      </a:lnTo>
                      <a:lnTo>
                        <a:pt x="29927" y="99787"/>
                      </a:lnTo>
                      <a:lnTo>
                        <a:pt x="25100" y="108800"/>
                      </a:lnTo>
                      <a:lnTo>
                        <a:pt x="20273" y="117491"/>
                      </a:lnTo>
                      <a:lnTo>
                        <a:pt x="16412" y="126826"/>
                      </a:lnTo>
                      <a:lnTo>
                        <a:pt x="12550" y="136161"/>
                      </a:lnTo>
                      <a:lnTo>
                        <a:pt x="9332" y="145818"/>
                      </a:lnTo>
                      <a:lnTo>
                        <a:pt x="6436" y="155797"/>
                      </a:lnTo>
                      <a:lnTo>
                        <a:pt x="4184" y="165775"/>
                      </a:lnTo>
                      <a:lnTo>
                        <a:pt x="2253" y="176076"/>
                      </a:lnTo>
                      <a:lnTo>
                        <a:pt x="965" y="186377"/>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7297205" y="1569212"/>
                  <a:ext cx="255507" cy="55367"/>
                </a:xfrm>
                <a:custGeom>
                  <a:avLst/>
                  <a:gdLst/>
                  <a:ahLst/>
                  <a:cxnLst/>
                  <a:rect l="0" t="0" r="0" b="0"/>
                  <a:pathLst>
                    <a:path w="255507" h="55367">
                      <a:moveTo>
                        <a:pt x="255506" y="16095"/>
                      </a:moveTo>
                      <a:lnTo>
                        <a:pt x="251645" y="11588"/>
                      </a:lnTo>
                      <a:lnTo>
                        <a:pt x="248104" y="7082"/>
                      </a:lnTo>
                      <a:lnTo>
                        <a:pt x="246174" y="4829"/>
                      </a:lnTo>
                      <a:lnTo>
                        <a:pt x="244243" y="2897"/>
                      </a:lnTo>
                      <a:lnTo>
                        <a:pt x="241991" y="1288"/>
                      </a:lnTo>
                      <a:lnTo>
                        <a:pt x="239416" y="0"/>
                      </a:lnTo>
                      <a:lnTo>
                        <a:pt x="236198" y="4507"/>
                      </a:lnTo>
                      <a:lnTo>
                        <a:pt x="232337" y="9013"/>
                      </a:lnTo>
                      <a:lnTo>
                        <a:pt x="228153" y="13198"/>
                      </a:lnTo>
                      <a:lnTo>
                        <a:pt x="223327" y="17705"/>
                      </a:lnTo>
                      <a:lnTo>
                        <a:pt x="218177" y="21889"/>
                      </a:lnTo>
                      <a:lnTo>
                        <a:pt x="212385" y="26074"/>
                      </a:lnTo>
                      <a:lnTo>
                        <a:pt x="206593" y="29937"/>
                      </a:lnTo>
                      <a:lnTo>
                        <a:pt x="200158" y="33799"/>
                      </a:lnTo>
                      <a:lnTo>
                        <a:pt x="193400" y="37340"/>
                      </a:lnTo>
                      <a:lnTo>
                        <a:pt x="186320" y="40559"/>
                      </a:lnTo>
                      <a:lnTo>
                        <a:pt x="179240" y="43456"/>
                      </a:lnTo>
                      <a:lnTo>
                        <a:pt x="171517" y="46353"/>
                      </a:lnTo>
                      <a:lnTo>
                        <a:pt x="163795" y="48607"/>
                      </a:lnTo>
                      <a:lnTo>
                        <a:pt x="156071" y="50860"/>
                      </a:lnTo>
                      <a:lnTo>
                        <a:pt x="147704" y="52469"/>
                      </a:lnTo>
                      <a:lnTo>
                        <a:pt x="139660" y="54079"/>
                      </a:lnTo>
                      <a:lnTo>
                        <a:pt x="131293" y="54723"/>
                      </a:lnTo>
                      <a:lnTo>
                        <a:pt x="122927" y="55366"/>
                      </a:lnTo>
                      <a:lnTo>
                        <a:pt x="114881" y="55366"/>
                      </a:lnTo>
                      <a:lnTo>
                        <a:pt x="106514" y="54723"/>
                      </a:lnTo>
                      <a:lnTo>
                        <a:pt x="97826" y="53757"/>
                      </a:lnTo>
                      <a:lnTo>
                        <a:pt x="89781" y="52147"/>
                      </a:lnTo>
                      <a:lnTo>
                        <a:pt x="81414" y="49894"/>
                      </a:lnTo>
                      <a:lnTo>
                        <a:pt x="73369" y="46997"/>
                      </a:lnTo>
                      <a:lnTo>
                        <a:pt x="65325" y="43778"/>
                      </a:lnTo>
                      <a:lnTo>
                        <a:pt x="57602" y="39594"/>
                      </a:lnTo>
                      <a:lnTo>
                        <a:pt x="49878" y="35087"/>
                      </a:lnTo>
                      <a:lnTo>
                        <a:pt x="42799" y="29615"/>
                      </a:lnTo>
                      <a:lnTo>
                        <a:pt x="35398" y="23177"/>
                      </a:lnTo>
                      <a:lnTo>
                        <a:pt x="28640" y="16417"/>
                      </a:lnTo>
                      <a:lnTo>
                        <a:pt x="22203" y="8692"/>
                      </a:lnTo>
                      <a:lnTo>
                        <a:pt x="16090" y="0"/>
                      </a:lnTo>
                      <a:lnTo>
                        <a:pt x="13515" y="1288"/>
                      </a:lnTo>
                      <a:lnTo>
                        <a:pt x="11263" y="2897"/>
                      </a:lnTo>
                      <a:lnTo>
                        <a:pt x="9332" y="4829"/>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343775" y="1426591"/>
                  <a:ext cx="15876" cy="31751"/>
                </a:xfrm>
                <a:custGeom>
                  <a:avLst/>
                  <a:gdLst/>
                  <a:ahLst/>
                  <a:cxnLst/>
                  <a:rect l="0" t="0" r="0" b="0"/>
                  <a:pathLst>
                    <a:path w="15876" h="31751">
                      <a:moveTo>
                        <a:pt x="127" y="12700"/>
                      </a:moveTo>
                      <a:lnTo>
                        <a:pt x="635" y="9779"/>
                      </a:lnTo>
                      <a:lnTo>
                        <a:pt x="1270" y="6985"/>
                      </a:lnTo>
                      <a:lnTo>
                        <a:pt x="2286" y="4572"/>
                      </a:lnTo>
                      <a:lnTo>
                        <a:pt x="3429" y="2667"/>
                      </a:lnTo>
                      <a:lnTo>
                        <a:pt x="4826" y="1143"/>
                      </a:lnTo>
                      <a:lnTo>
                        <a:pt x="6350" y="381"/>
                      </a:lnTo>
                      <a:lnTo>
                        <a:pt x="8001" y="0"/>
                      </a:lnTo>
                      <a:lnTo>
                        <a:pt x="9525" y="381"/>
                      </a:lnTo>
                      <a:lnTo>
                        <a:pt x="11049" y="1143"/>
                      </a:lnTo>
                      <a:lnTo>
                        <a:pt x="12319" y="2667"/>
                      </a:lnTo>
                      <a:lnTo>
                        <a:pt x="13589" y="4572"/>
                      </a:lnTo>
                      <a:lnTo>
                        <a:pt x="14605" y="6985"/>
                      </a:lnTo>
                      <a:lnTo>
                        <a:pt x="15240" y="9779"/>
                      </a:lnTo>
                      <a:lnTo>
                        <a:pt x="15748" y="12700"/>
                      </a:lnTo>
                      <a:lnTo>
                        <a:pt x="15875" y="15875"/>
                      </a:lnTo>
                      <a:lnTo>
                        <a:pt x="15748" y="19177"/>
                      </a:lnTo>
                      <a:lnTo>
                        <a:pt x="15240" y="22098"/>
                      </a:lnTo>
                      <a:lnTo>
                        <a:pt x="14605" y="24892"/>
                      </a:lnTo>
                      <a:lnTo>
                        <a:pt x="13589" y="27178"/>
                      </a:lnTo>
                      <a:lnTo>
                        <a:pt x="12319" y="29210"/>
                      </a:lnTo>
                      <a:lnTo>
                        <a:pt x="11049" y="30607"/>
                      </a:lnTo>
                      <a:lnTo>
                        <a:pt x="9525" y="31623"/>
                      </a:lnTo>
                      <a:lnTo>
                        <a:pt x="8001" y="31750"/>
                      </a:lnTo>
                      <a:lnTo>
                        <a:pt x="6350" y="31623"/>
                      </a:lnTo>
                      <a:lnTo>
                        <a:pt x="4826" y="30607"/>
                      </a:lnTo>
                      <a:lnTo>
                        <a:pt x="3429" y="29210"/>
                      </a:lnTo>
                      <a:lnTo>
                        <a:pt x="2286" y="27178"/>
                      </a:lnTo>
                      <a:lnTo>
                        <a:pt x="1270" y="24892"/>
                      </a:lnTo>
                      <a:lnTo>
                        <a:pt x="635" y="22098"/>
                      </a:lnTo>
                      <a:lnTo>
                        <a:pt x="127" y="19177"/>
                      </a:lnTo>
                      <a:lnTo>
                        <a:pt x="0" y="15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7343862" y="1426613"/>
                  <a:ext cx="15771" cy="31869"/>
                </a:xfrm>
                <a:custGeom>
                  <a:avLst/>
                  <a:gdLst/>
                  <a:ahLst/>
                  <a:cxnLst/>
                  <a:rect l="0" t="0" r="0" b="0"/>
                  <a:pathLst>
                    <a:path w="15771" h="31869">
                      <a:moveTo>
                        <a:pt x="0" y="15773"/>
                      </a:moveTo>
                      <a:lnTo>
                        <a:pt x="0" y="19314"/>
                      </a:lnTo>
                      <a:lnTo>
                        <a:pt x="644" y="22211"/>
                      </a:lnTo>
                      <a:lnTo>
                        <a:pt x="1287" y="24786"/>
                      </a:lnTo>
                      <a:lnTo>
                        <a:pt x="2252" y="27040"/>
                      </a:lnTo>
                      <a:lnTo>
                        <a:pt x="3540" y="29293"/>
                      </a:lnTo>
                      <a:lnTo>
                        <a:pt x="4827" y="30581"/>
                      </a:lnTo>
                      <a:lnTo>
                        <a:pt x="6115" y="31546"/>
                      </a:lnTo>
                      <a:lnTo>
                        <a:pt x="8046" y="31868"/>
                      </a:lnTo>
                      <a:lnTo>
                        <a:pt x="9333" y="31546"/>
                      </a:lnTo>
                      <a:lnTo>
                        <a:pt x="10943" y="30581"/>
                      </a:lnTo>
                      <a:lnTo>
                        <a:pt x="12229" y="29293"/>
                      </a:lnTo>
                      <a:lnTo>
                        <a:pt x="13518" y="27040"/>
                      </a:lnTo>
                      <a:lnTo>
                        <a:pt x="14483" y="24786"/>
                      </a:lnTo>
                      <a:lnTo>
                        <a:pt x="15127" y="22211"/>
                      </a:lnTo>
                      <a:lnTo>
                        <a:pt x="15770" y="19314"/>
                      </a:lnTo>
                      <a:lnTo>
                        <a:pt x="15770" y="15773"/>
                      </a:lnTo>
                      <a:lnTo>
                        <a:pt x="15770" y="12554"/>
                      </a:lnTo>
                      <a:lnTo>
                        <a:pt x="15127" y="9657"/>
                      </a:lnTo>
                      <a:lnTo>
                        <a:pt x="14483" y="7082"/>
                      </a:lnTo>
                      <a:lnTo>
                        <a:pt x="13518" y="4506"/>
                      </a:lnTo>
                      <a:lnTo>
                        <a:pt x="12229" y="2575"/>
                      </a:lnTo>
                      <a:lnTo>
                        <a:pt x="10943" y="1287"/>
                      </a:lnTo>
                      <a:lnTo>
                        <a:pt x="9333" y="322"/>
                      </a:lnTo>
                      <a:lnTo>
                        <a:pt x="8046" y="0"/>
                      </a:lnTo>
                      <a:lnTo>
                        <a:pt x="6115" y="322"/>
                      </a:lnTo>
                      <a:lnTo>
                        <a:pt x="4827" y="1287"/>
                      </a:lnTo>
                      <a:lnTo>
                        <a:pt x="3540" y="2575"/>
                      </a:lnTo>
                      <a:lnTo>
                        <a:pt x="2252" y="4506"/>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495667" y="1426591"/>
                  <a:ext cx="15876" cy="31751"/>
                </a:xfrm>
                <a:custGeom>
                  <a:avLst/>
                  <a:gdLst/>
                  <a:ahLst/>
                  <a:cxnLst/>
                  <a:rect l="0" t="0" r="0" b="0"/>
                  <a:pathLst>
                    <a:path w="15876" h="31751">
                      <a:moveTo>
                        <a:pt x="0" y="12700"/>
                      </a:moveTo>
                      <a:lnTo>
                        <a:pt x="508" y="9779"/>
                      </a:lnTo>
                      <a:lnTo>
                        <a:pt x="1397" y="6985"/>
                      </a:lnTo>
                      <a:lnTo>
                        <a:pt x="2286" y="4572"/>
                      </a:lnTo>
                      <a:lnTo>
                        <a:pt x="3556" y="2667"/>
                      </a:lnTo>
                      <a:lnTo>
                        <a:pt x="4826" y="1143"/>
                      </a:lnTo>
                      <a:lnTo>
                        <a:pt x="6350" y="381"/>
                      </a:lnTo>
                      <a:lnTo>
                        <a:pt x="8001" y="0"/>
                      </a:lnTo>
                      <a:lnTo>
                        <a:pt x="9525" y="381"/>
                      </a:lnTo>
                      <a:lnTo>
                        <a:pt x="11049" y="1143"/>
                      </a:lnTo>
                      <a:lnTo>
                        <a:pt x="12319" y="2667"/>
                      </a:lnTo>
                      <a:lnTo>
                        <a:pt x="13589" y="4572"/>
                      </a:lnTo>
                      <a:lnTo>
                        <a:pt x="14478" y="6985"/>
                      </a:lnTo>
                      <a:lnTo>
                        <a:pt x="15367" y="9779"/>
                      </a:lnTo>
                      <a:lnTo>
                        <a:pt x="15875" y="12700"/>
                      </a:lnTo>
                      <a:lnTo>
                        <a:pt x="15875" y="15875"/>
                      </a:lnTo>
                      <a:lnTo>
                        <a:pt x="15875" y="19177"/>
                      </a:lnTo>
                      <a:lnTo>
                        <a:pt x="15367" y="22098"/>
                      </a:lnTo>
                      <a:lnTo>
                        <a:pt x="14478" y="24892"/>
                      </a:lnTo>
                      <a:lnTo>
                        <a:pt x="13589" y="27178"/>
                      </a:lnTo>
                      <a:lnTo>
                        <a:pt x="12319" y="29210"/>
                      </a:lnTo>
                      <a:lnTo>
                        <a:pt x="11049" y="30607"/>
                      </a:lnTo>
                      <a:lnTo>
                        <a:pt x="9525" y="31623"/>
                      </a:lnTo>
                      <a:lnTo>
                        <a:pt x="8001" y="31750"/>
                      </a:lnTo>
                      <a:lnTo>
                        <a:pt x="6477" y="31623"/>
                      </a:lnTo>
                      <a:lnTo>
                        <a:pt x="4826" y="30607"/>
                      </a:lnTo>
                      <a:lnTo>
                        <a:pt x="3556" y="29210"/>
                      </a:lnTo>
                      <a:lnTo>
                        <a:pt x="2286" y="27178"/>
                      </a:lnTo>
                      <a:lnTo>
                        <a:pt x="1397" y="24892"/>
                      </a:lnTo>
                      <a:lnTo>
                        <a:pt x="508" y="22098"/>
                      </a:lnTo>
                      <a:lnTo>
                        <a:pt x="0" y="19177"/>
                      </a:lnTo>
                      <a:lnTo>
                        <a:pt x="0" y="15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7495752" y="1426613"/>
                  <a:ext cx="15771" cy="31869"/>
                </a:xfrm>
                <a:custGeom>
                  <a:avLst/>
                  <a:gdLst/>
                  <a:ahLst/>
                  <a:cxnLst/>
                  <a:rect l="0" t="0" r="0" b="0"/>
                  <a:pathLst>
                    <a:path w="15771" h="31869">
                      <a:moveTo>
                        <a:pt x="0" y="15773"/>
                      </a:moveTo>
                      <a:lnTo>
                        <a:pt x="0" y="19314"/>
                      </a:lnTo>
                      <a:lnTo>
                        <a:pt x="643" y="22211"/>
                      </a:lnTo>
                      <a:lnTo>
                        <a:pt x="1287" y="24786"/>
                      </a:lnTo>
                      <a:lnTo>
                        <a:pt x="2252" y="27040"/>
                      </a:lnTo>
                      <a:lnTo>
                        <a:pt x="3541" y="29293"/>
                      </a:lnTo>
                      <a:lnTo>
                        <a:pt x="4827" y="30581"/>
                      </a:lnTo>
                      <a:lnTo>
                        <a:pt x="6437" y="31546"/>
                      </a:lnTo>
                      <a:lnTo>
                        <a:pt x="8046" y="31868"/>
                      </a:lnTo>
                      <a:lnTo>
                        <a:pt x="9333" y="31546"/>
                      </a:lnTo>
                      <a:lnTo>
                        <a:pt x="10943" y="30581"/>
                      </a:lnTo>
                      <a:lnTo>
                        <a:pt x="12230" y="29293"/>
                      </a:lnTo>
                      <a:lnTo>
                        <a:pt x="13518" y="27040"/>
                      </a:lnTo>
                      <a:lnTo>
                        <a:pt x="14483" y="24786"/>
                      </a:lnTo>
                      <a:lnTo>
                        <a:pt x="15126" y="22211"/>
                      </a:lnTo>
                      <a:lnTo>
                        <a:pt x="15770" y="19314"/>
                      </a:lnTo>
                      <a:lnTo>
                        <a:pt x="15770" y="15773"/>
                      </a:lnTo>
                      <a:lnTo>
                        <a:pt x="15770" y="12554"/>
                      </a:lnTo>
                      <a:lnTo>
                        <a:pt x="15126" y="9657"/>
                      </a:lnTo>
                      <a:lnTo>
                        <a:pt x="14483" y="7082"/>
                      </a:lnTo>
                      <a:lnTo>
                        <a:pt x="13518" y="4506"/>
                      </a:lnTo>
                      <a:lnTo>
                        <a:pt x="12230" y="2575"/>
                      </a:lnTo>
                      <a:lnTo>
                        <a:pt x="10943" y="1287"/>
                      </a:lnTo>
                      <a:lnTo>
                        <a:pt x="9333" y="322"/>
                      </a:lnTo>
                      <a:lnTo>
                        <a:pt x="8046" y="0"/>
                      </a:lnTo>
                      <a:lnTo>
                        <a:pt x="6114" y="322"/>
                      </a:lnTo>
                      <a:lnTo>
                        <a:pt x="4827" y="1287"/>
                      </a:lnTo>
                      <a:lnTo>
                        <a:pt x="3541" y="2575"/>
                      </a:lnTo>
                      <a:lnTo>
                        <a:pt x="2252" y="4506"/>
                      </a:lnTo>
                      <a:lnTo>
                        <a:pt x="1287" y="7082"/>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391812" y="1514168"/>
                  <a:ext cx="63719" cy="24144"/>
                </a:xfrm>
                <a:custGeom>
                  <a:avLst/>
                  <a:gdLst/>
                  <a:ahLst/>
                  <a:cxnLst/>
                  <a:rect l="0" t="0" r="0" b="0"/>
                  <a:pathLst>
                    <a:path w="63719" h="24144">
                      <a:moveTo>
                        <a:pt x="63718" y="0"/>
                      </a:moveTo>
                      <a:lnTo>
                        <a:pt x="63397" y="2897"/>
                      </a:lnTo>
                      <a:lnTo>
                        <a:pt x="63075" y="5795"/>
                      </a:lnTo>
                      <a:lnTo>
                        <a:pt x="62109" y="8370"/>
                      </a:lnTo>
                      <a:lnTo>
                        <a:pt x="61144" y="10623"/>
                      </a:lnTo>
                      <a:lnTo>
                        <a:pt x="59535" y="12876"/>
                      </a:lnTo>
                      <a:lnTo>
                        <a:pt x="57926" y="14808"/>
                      </a:lnTo>
                      <a:lnTo>
                        <a:pt x="55995" y="16418"/>
                      </a:lnTo>
                      <a:lnTo>
                        <a:pt x="53742" y="18027"/>
                      </a:lnTo>
                      <a:lnTo>
                        <a:pt x="51489" y="19637"/>
                      </a:lnTo>
                      <a:lnTo>
                        <a:pt x="48915" y="20602"/>
                      </a:lnTo>
                      <a:lnTo>
                        <a:pt x="43444" y="22534"/>
                      </a:lnTo>
                      <a:lnTo>
                        <a:pt x="37652" y="23821"/>
                      </a:lnTo>
                      <a:lnTo>
                        <a:pt x="31859" y="24143"/>
                      </a:lnTo>
                      <a:lnTo>
                        <a:pt x="25745" y="23821"/>
                      </a:lnTo>
                      <a:lnTo>
                        <a:pt x="19952" y="22534"/>
                      </a:lnTo>
                      <a:lnTo>
                        <a:pt x="14803" y="20602"/>
                      </a:lnTo>
                      <a:lnTo>
                        <a:pt x="12229" y="19637"/>
                      </a:lnTo>
                      <a:lnTo>
                        <a:pt x="9976" y="18027"/>
                      </a:lnTo>
                      <a:lnTo>
                        <a:pt x="7723" y="16418"/>
                      </a:lnTo>
                      <a:lnTo>
                        <a:pt x="5792" y="14808"/>
                      </a:lnTo>
                      <a:lnTo>
                        <a:pt x="4183" y="12876"/>
                      </a:lnTo>
                      <a:lnTo>
                        <a:pt x="2574" y="10623"/>
                      </a:lnTo>
                      <a:lnTo>
                        <a:pt x="1287" y="8370"/>
                      </a:lnTo>
                      <a:lnTo>
                        <a:pt x="643"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8677865" y="1320673"/>
                <a:ext cx="414796" cy="415295"/>
                <a:chOff x="8677865" y="1320673"/>
                <a:chExt cx="414796" cy="415295"/>
              </a:xfrm>
            </p:grpSpPr>
            <p:sp>
              <p:nvSpPr>
                <p:cNvPr id="97" name="Freeform 96"/>
                <p:cNvSpPr/>
                <p:nvPr/>
              </p:nvSpPr>
              <p:spPr>
                <a:xfrm>
                  <a:off x="8677910" y="1320673"/>
                  <a:ext cx="414656" cy="415164"/>
                </a:xfrm>
                <a:custGeom>
                  <a:avLst/>
                  <a:gdLst/>
                  <a:ahLst/>
                  <a:cxnLst/>
                  <a:rect l="0" t="0" r="0" b="0"/>
                  <a:pathLst>
                    <a:path w="414656" h="415164">
                      <a:moveTo>
                        <a:pt x="127" y="196850"/>
                      </a:moveTo>
                      <a:lnTo>
                        <a:pt x="1016" y="186436"/>
                      </a:lnTo>
                      <a:lnTo>
                        <a:pt x="2286" y="175895"/>
                      </a:lnTo>
                      <a:lnTo>
                        <a:pt x="4064" y="165735"/>
                      </a:lnTo>
                      <a:lnTo>
                        <a:pt x="6477" y="155829"/>
                      </a:lnTo>
                      <a:lnTo>
                        <a:pt x="9271" y="145923"/>
                      </a:lnTo>
                      <a:lnTo>
                        <a:pt x="12573" y="136144"/>
                      </a:lnTo>
                      <a:lnTo>
                        <a:pt x="16256" y="126873"/>
                      </a:lnTo>
                      <a:lnTo>
                        <a:pt x="20447" y="117475"/>
                      </a:lnTo>
                      <a:lnTo>
                        <a:pt x="25019" y="108712"/>
                      </a:lnTo>
                      <a:lnTo>
                        <a:pt x="29972" y="99822"/>
                      </a:lnTo>
                      <a:lnTo>
                        <a:pt x="35306" y="91567"/>
                      </a:lnTo>
                      <a:lnTo>
                        <a:pt x="41148" y="83439"/>
                      </a:lnTo>
                      <a:lnTo>
                        <a:pt x="47244" y="75565"/>
                      </a:lnTo>
                      <a:lnTo>
                        <a:pt x="53848" y="68072"/>
                      </a:lnTo>
                      <a:lnTo>
                        <a:pt x="60579" y="60833"/>
                      </a:lnTo>
                      <a:lnTo>
                        <a:pt x="67818" y="53975"/>
                      </a:lnTo>
                      <a:lnTo>
                        <a:pt x="75311" y="47498"/>
                      </a:lnTo>
                      <a:lnTo>
                        <a:pt x="83185" y="41275"/>
                      </a:lnTo>
                      <a:lnTo>
                        <a:pt x="91440" y="35433"/>
                      </a:lnTo>
                      <a:lnTo>
                        <a:pt x="99822" y="30099"/>
                      </a:lnTo>
                      <a:lnTo>
                        <a:pt x="108458" y="25146"/>
                      </a:lnTo>
                      <a:lnTo>
                        <a:pt x="117475" y="20447"/>
                      </a:lnTo>
                      <a:lnTo>
                        <a:pt x="126492" y="16256"/>
                      </a:lnTo>
                      <a:lnTo>
                        <a:pt x="136017" y="12573"/>
                      </a:lnTo>
                      <a:lnTo>
                        <a:pt x="145542" y="9398"/>
                      </a:lnTo>
                      <a:lnTo>
                        <a:pt x="155448" y="6604"/>
                      </a:lnTo>
                      <a:lnTo>
                        <a:pt x="165481" y="4318"/>
                      </a:lnTo>
                      <a:lnTo>
                        <a:pt x="175641" y="2413"/>
                      </a:lnTo>
                      <a:lnTo>
                        <a:pt x="186182" y="1143"/>
                      </a:lnTo>
                      <a:lnTo>
                        <a:pt x="196596" y="254"/>
                      </a:lnTo>
                      <a:lnTo>
                        <a:pt x="207264" y="0"/>
                      </a:lnTo>
                      <a:lnTo>
                        <a:pt x="217932" y="254"/>
                      </a:lnTo>
                      <a:lnTo>
                        <a:pt x="228473" y="1143"/>
                      </a:lnTo>
                      <a:lnTo>
                        <a:pt x="238887" y="2413"/>
                      </a:lnTo>
                      <a:lnTo>
                        <a:pt x="249174" y="4318"/>
                      </a:lnTo>
                      <a:lnTo>
                        <a:pt x="259080" y="6604"/>
                      </a:lnTo>
                      <a:lnTo>
                        <a:pt x="268986" y="9398"/>
                      </a:lnTo>
                      <a:lnTo>
                        <a:pt x="278511" y="12573"/>
                      </a:lnTo>
                      <a:lnTo>
                        <a:pt x="288036" y="16256"/>
                      </a:lnTo>
                      <a:lnTo>
                        <a:pt x="297180" y="20447"/>
                      </a:lnTo>
                      <a:lnTo>
                        <a:pt x="306070" y="25146"/>
                      </a:lnTo>
                      <a:lnTo>
                        <a:pt x="314833" y="30099"/>
                      </a:lnTo>
                      <a:lnTo>
                        <a:pt x="323342" y="35433"/>
                      </a:lnTo>
                      <a:lnTo>
                        <a:pt x="331343" y="41275"/>
                      </a:lnTo>
                      <a:lnTo>
                        <a:pt x="339217" y="47498"/>
                      </a:lnTo>
                      <a:lnTo>
                        <a:pt x="346837" y="53975"/>
                      </a:lnTo>
                      <a:lnTo>
                        <a:pt x="353949" y="60833"/>
                      </a:lnTo>
                      <a:lnTo>
                        <a:pt x="360680" y="68072"/>
                      </a:lnTo>
                      <a:lnTo>
                        <a:pt x="367284" y="75565"/>
                      </a:lnTo>
                      <a:lnTo>
                        <a:pt x="373507" y="83439"/>
                      </a:lnTo>
                      <a:lnTo>
                        <a:pt x="379349" y="91567"/>
                      </a:lnTo>
                      <a:lnTo>
                        <a:pt x="384556" y="99822"/>
                      </a:lnTo>
                      <a:lnTo>
                        <a:pt x="389636" y="108712"/>
                      </a:lnTo>
                      <a:lnTo>
                        <a:pt x="394335" y="117475"/>
                      </a:lnTo>
                      <a:lnTo>
                        <a:pt x="398399" y="126873"/>
                      </a:lnTo>
                      <a:lnTo>
                        <a:pt x="402209" y="136144"/>
                      </a:lnTo>
                      <a:lnTo>
                        <a:pt x="405511" y="145923"/>
                      </a:lnTo>
                      <a:lnTo>
                        <a:pt x="408305" y="155829"/>
                      </a:lnTo>
                      <a:lnTo>
                        <a:pt x="410591" y="165735"/>
                      </a:lnTo>
                      <a:lnTo>
                        <a:pt x="412369" y="175895"/>
                      </a:lnTo>
                      <a:lnTo>
                        <a:pt x="413512" y="186436"/>
                      </a:lnTo>
                      <a:lnTo>
                        <a:pt x="414401" y="196850"/>
                      </a:lnTo>
                      <a:lnTo>
                        <a:pt x="414655" y="207645"/>
                      </a:lnTo>
                      <a:lnTo>
                        <a:pt x="414401" y="218313"/>
                      </a:lnTo>
                      <a:lnTo>
                        <a:pt x="413512" y="228727"/>
                      </a:lnTo>
                      <a:lnTo>
                        <a:pt x="412369" y="239268"/>
                      </a:lnTo>
                      <a:lnTo>
                        <a:pt x="410591" y="249428"/>
                      </a:lnTo>
                      <a:lnTo>
                        <a:pt x="408305" y="259461"/>
                      </a:lnTo>
                      <a:lnTo>
                        <a:pt x="405511" y="269240"/>
                      </a:lnTo>
                      <a:lnTo>
                        <a:pt x="402209" y="279019"/>
                      </a:lnTo>
                      <a:lnTo>
                        <a:pt x="398399" y="288290"/>
                      </a:lnTo>
                      <a:lnTo>
                        <a:pt x="394335" y="297688"/>
                      </a:lnTo>
                      <a:lnTo>
                        <a:pt x="389636" y="306578"/>
                      </a:lnTo>
                      <a:lnTo>
                        <a:pt x="384556" y="315214"/>
                      </a:lnTo>
                      <a:lnTo>
                        <a:pt x="379349" y="323723"/>
                      </a:lnTo>
                      <a:lnTo>
                        <a:pt x="373507" y="331724"/>
                      </a:lnTo>
                      <a:lnTo>
                        <a:pt x="367284" y="339598"/>
                      </a:lnTo>
                      <a:lnTo>
                        <a:pt x="360680" y="347091"/>
                      </a:lnTo>
                      <a:lnTo>
                        <a:pt x="353949" y="354457"/>
                      </a:lnTo>
                      <a:lnTo>
                        <a:pt x="346837" y="361188"/>
                      </a:lnTo>
                      <a:lnTo>
                        <a:pt x="339217" y="367792"/>
                      </a:lnTo>
                      <a:lnTo>
                        <a:pt x="331343" y="373888"/>
                      </a:lnTo>
                      <a:lnTo>
                        <a:pt x="323342" y="379730"/>
                      </a:lnTo>
                      <a:lnTo>
                        <a:pt x="314833" y="385064"/>
                      </a:lnTo>
                      <a:lnTo>
                        <a:pt x="306070" y="390144"/>
                      </a:lnTo>
                      <a:lnTo>
                        <a:pt x="297180" y="394716"/>
                      </a:lnTo>
                      <a:lnTo>
                        <a:pt x="288036" y="398907"/>
                      </a:lnTo>
                      <a:lnTo>
                        <a:pt x="278511" y="402717"/>
                      </a:lnTo>
                      <a:lnTo>
                        <a:pt x="268986" y="405892"/>
                      </a:lnTo>
                      <a:lnTo>
                        <a:pt x="259080" y="408686"/>
                      </a:lnTo>
                      <a:lnTo>
                        <a:pt x="249174" y="411099"/>
                      </a:lnTo>
                      <a:lnTo>
                        <a:pt x="238887" y="412877"/>
                      </a:lnTo>
                      <a:lnTo>
                        <a:pt x="228473" y="414020"/>
                      </a:lnTo>
                      <a:lnTo>
                        <a:pt x="217932" y="414909"/>
                      </a:lnTo>
                      <a:lnTo>
                        <a:pt x="207264" y="415163"/>
                      </a:lnTo>
                      <a:lnTo>
                        <a:pt x="196596" y="414909"/>
                      </a:lnTo>
                      <a:lnTo>
                        <a:pt x="186182" y="414020"/>
                      </a:lnTo>
                      <a:lnTo>
                        <a:pt x="175641" y="412877"/>
                      </a:lnTo>
                      <a:lnTo>
                        <a:pt x="165481" y="411099"/>
                      </a:lnTo>
                      <a:lnTo>
                        <a:pt x="155448" y="408686"/>
                      </a:lnTo>
                      <a:lnTo>
                        <a:pt x="145542" y="405892"/>
                      </a:lnTo>
                      <a:lnTo>
                        <a:pt x="136017" y="402717"/>
                      </a:lnTo>
                      <a:lnTo>
                        <a:pt x="126492" y="398907"/>
                      </a:lnTo>
                      <a:lnTo>
                        <a:pt x="117475" y="394716"/>
                      </a:lnTo>
                      <a:lnTo>
                        <a:pt x="108458" y="390144"/>
                      </a:lnTo>
                      <a:lnTo>
                        <a:pt x="99822" y="385064"/>
                      </a:lnTo>
                      <a:lnTo>
                        <a:pt x="91440" y="379730"/>
                      </a:lnTo>
                      <a:lnTo>
                        <a:pt x="83185" y="373888"/>
                      </a:lnTo>
                      <a:lnTo>
                        <a:pt x="75311" y="367792"/>
                      </a:lnTo>
                      <a:lnTo>
                        <a:pt x="67818" y="361188"/>
                      </a:lnTo>
                      <a:lnTo>
                        <a:pt x="60579" y="354457"/>
                      </a:lnTo>
                      <a:lnTo>
                        <a:pt x="53848" y="347091"/>
                      </a:lnTo>
                      <a:lnTo>
                        <a:pt x="47244" y="339598"/>
                      </a:lnTo>
                      <a:lnTo>
                        <a:pt x="41148" y="331724"/>
                      </a:lnTo>
                      <a:lnTo>
                        <a:pt x="35306" y="323723"/>
                      </a:lnTo>
                      <a:lnTo>
                        <a:pt x="29972" y="315214"/>
                      </a:lnTo>
                      <a:lnTo>
                        <a:pt x="25019" y="306578"/>
                      </a:lnTo>
                      <a:lnTo>
                        <a:pt x="20447" y="297688"/>
                      </a:lnTo>
                      <a:lnTo>
                        <a:pt x="16256" y="288290"/>
                      </a:lnTo>
                      <a:lnTo>
                        <a:pt x="12573" y="279019"/>
                      </a:lnTo>
                      <a:lnTo>
                        <a:pt x="9271" y="269240"/>
                      </a:lnTo>
                      <a:lnTo>
                        <a:pt x="6477" y="259461"/>
                      </a:lnTo>
                      <a:lnTo>
                        <a:pt x="4064" y="249428"/>
                      </a:lnTo>
                      <a:lnTo>
                        <a:pt x="2286" y="239268"/>
                      </a:lnTo>
                      <a:lnTo>
                        <a:pt x="1016" y="228727"/>
                      </a:lnTo>
                      <a:lnTo>
                        <a:pt x="127"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8677865" y="1320724"/>
                  <a:ext cx="414796" cy="415244"/>
                </a:xfrm>
                <a:custGeom>
                  <a:avLst/>
                  <a:gdLst/>
                  <a:ahLst/>
                  <a:cxnLst/>
                  <a:rect l="0" t="0" r="0" b="0"/>
                  <a:pathLst>
                    <a:path w="414796" h="415244">
                      <a:moveTo>
                        <a:pt x="0" y="207622"/>
                      </a:moveTo>
                      <a:lnTo>
                        <a:pt x="322" y="218244"/>
                      </a:lnTo>
                      <a:lnTo>
                        <a:pt x="965" y="228545"/>
                      </a:lnTo>
                      <a:lnTo>
                        <a:pt x="2252" y="239167"/>
                      </a:lnTo>
                      <a:lnTo>
                        <a:pt x="4183" y="249468"/>
                      </a:lnTo>
                      <a:lnTo>
                        <a:pt x="6436" y="259447"/>
                      </a:lnTo>
                      <a:lnTo>
                        <a:pt x="9332" y="269104"/>
                      </a:lnTo>
                      <a:lnTo>
                        <a:pt x="12550" y="279082"/>
                      </a:lnTo>
                      <a:lnTo>
                        <a:pt x="16412" y="288417"/>
                      </a:lnTo>
                      <a:lnTo>
                        <a:pt x="20273" y="297430"/>
                      </a:lnTo>
                      <a:lnTo>
                        <a:pt x="25100" y="306443"/>
                      </a:lnTo>
                      <a:lnTo>
                        <a:pt x="29927" y="315134"/>
                      </a:lnTo>
                      <a:lnTo>
                        <a:pt x="35398" y="323504"/>
                      </a:lnTo>
                      <a:lnTo>
                        <a:pt x="41190" y="331873"/>
                      </a:lnTo>
                      <a:lnTo>
                        <a:pt x="47304" y="339598"/>
                      </a:lnTo>
                      <a:lnTo>
                        <a:pt x="53740" y="347002"/>
                      </a:lnTo>
                      <a:lnTo>
                        <a:pt x="60819" y="354405"/>
                      </a:lnTo>
                      <a:lnTo>
                        <a:pt x="67899" y="361165"/>
                      </a:lnTo>
                      <a:lnTo>
                        <a:pt x="75301" y="367925"/>
                      </a:lnTo>
                      <a:lnTo>
                        <a:pt x="83345" y="373719"/>
                      </a:lnTo>
                      <a:lnTo>
                        <a:pt x="91390" y="379513"/>
                      </a:lnTo>
                      <a:lnTo>
                        <a:pt x="99757" y="384985"/>
                      </a:lnTo>
                      <a:lnTo>
                        <a:pt x="108445" y="390136"/>
                      </a:lnTo>
                      <a:lnTo>
                        <a:pt x="117456" y="394642"/>
                      </a:lnTo>
                      <a:lnTo>
                        <a:pt x="126466" y="398827"/>
                      </a:lnTo>
                      <a:lnTo>
                        <a:pt x="136119" y="402690"/>
                      </a:lnTo>
                      <a:lnTo>
                        <a:pt x="145774" y="405908"/>
                      </a:lnTo>
                      <a:lnTo>
                        <a:pt x="155428" y="408806"/>
                      </a:lnTo>
                      <a:lnTo>
                        <a:pt x="165403" y="411059"/>
                      </a:lnTo>
                      <a:lnTo>
                        <a:pt x="175701" y="412668"/>
                      </a:lnTo>
                      <a:lnTo>
                        <a:pt x="186320" y="413956"/>
                      </a:lnTo>
                      <a:lnTo>
                        <a:pt x="196617" y="414921"/>
                      </a:lnTo>
                      <a:lnTo>
                        <a:pt x="207237" y="415243"/>
                      </a:lnTo>
                      <a:lnTo>
                        <a:pt x="218178" y="414921"/>
                      </a:lnTo>
                      <a:lnTo>
                        <a:pt x="228476" y="413956"/>
                      </a:lnTo>
                      <a:lnTo>
                        <a:pt x="239095" y="412668"/>
                      </a:lnTo>
                      <a:lnTo>
                        <a:pt x="249070" y="411059"/>
                      </a:lnTo>
                      <a:lnTo>
                        <a:pt x="259046" y="408806"/>
                      </a:lnTo>
                      <a:lnTo>
                        <a:pt x="269022" y="405908"/>
                      </a:lnTo>
                      <a:lnTo>
                        <a:pt x="278676" y="402690"/>
                      </a:lnTo>
                      <a:lnTo>
                        <a:pt x="288008" y="398827"/>
                      </a:lnTo>
                      <a:lnTo>
                        <a:pt x="297340" y="394642"/>
                      </a:lnTo>
                      <a:lnTo>
                        <a:pt x="306350" y="390136"/>
                      </a:lnTo>
                      <a:lnTo>
                        <a:pt x="314717" y="384985"/>
                      </a:lnTo>
                      <a:lnTo>
                        <a:pt x="323406" y="379513"/>
                      </a:lnTo>
                      <a:lnTo>
                        <a:pt x="331450" y="373719"/>
                      </a:lnTo>
                      <a:lnTo>
                        <a:pt x="339174" y="367925"/>
                      </a:lnTo>
                      <a:lnTo>
                        <a:pt x="346897" y="361165"/>
                      </a:lnTo>
                      <a:lnTo>
                        <a:pt x="353976" y="354405"/>
                      </a:lnTo>
                      <a:lnTo>
                        <a:pt x="360734" y="347002"/>
                      </a:lnTo>
                      <a:lnTo>
                        <a:pt x="367491" y="339598"/>
                      </a:lnTo>
                      <a:lnTo>
                        <a:pt x="373606" y="331873"/>
                      </a:lnTo>
                      <a:lnTo>
                        <a:pt x="379398" y="323504"/>
                      </a:lnTo>
                      <a:lnTo>
                        <a:pt x="384547" y="315134"/>
                      </a:lnTo>
                      <a:lnTo>
                        <a:pt x="389695" y="306443"/>
                      </a:lnTo>
                      <a:lnTo>
                        <a:pt x="394201" y="297430"/>
                      </a:lnTo>
                      <a:lnTo>
                        <a:pt x="398384" y="288417"/>
                      </a:lnTo>
                      <a:lnTo>
                        <a:pt x="402246" y="279082"/>
                      </a:lnTo>
                      <a:lnTo>
                        <a:pt x="405464" y="269104"/>
                      </a:lnTo>
                      <a:lnTo>
                        <a:pt x="408359" y="259447"/>
                      </a:lnTo>
                      <a:lnTo>
                        <a:pt x="410613" y="249468"/>
                      </a:lnTo>
                      <a:lnTo>
                        <a:pt x="412543" y="239167"/>
                      </a:lnTo>
                      <a:lnTo>
                        <a:pt x="413508" y="228545"/>
                      </a:lnTo>
                      <a:lnTo>
                        <a:pt x="414474" y="218244"/>
                      </a:lnTo>
                      <a:lnTo>
                        <a:pt x="414795" y="207622"/>
                      </a:lnTo>
                      <a:lnTo>
                        <a:pt x="414474" y="196999"/>
                      </a:lnTo>
                      <a:lnTo>
                        <a:pt x="413508" y="186377"/>
                      </a:lnTo>
                      <a:lnTo>
                        <a:pt x="412543" y="176076"/>
                      </a:lnTo>
                      <a:lnTo>
                        <a:pt x="410613" y="165775"/>
                      </a:lnTo>
                      <a:lnTo>
                        <a:pt x="408359" y="155797"/>
                      </a:lnTo>
                      <a:lnTo>
                        <a:pt x="405464" y="145818"/>
                      </a:lnTo>
                      <a:lnTo>
                        <a:pt x="402246" y="136161"/>
                      </a:lnTo>
                      <a:lnTo>
                        <a:pt x="398384" y="126826"/>
                      </a:lnTo>
                      <a:lnTo>
                        <a:pt x="394201" y="117491"/>
                      </a:lnTo>
                      <a:lnTo>
                        <a:pt x="389695" y="108800"/>
                      </a:lnTo>
                      <a:lnTo>
                        <a:pt x="384547" y="99787"/>
                      </a:lnTo>
                      <a:lnTo>
                        <a:pt x="379398" y="91418"/>
                      </a:lnTo>
                      <a:lnTo>
                        <a:pt x="373606" y="83371"/>
                      </a:lnTo>
                      <a:lnTo>
                        <a:pt x="367491" y="75645"/>
                      </a:lnTo>
                      <a:lnTo>
                        <a:pt x="360734" y="67919"/>
                      </a:lnTo>
                      <a:lnTo>
                        <a:pt x="353976" y="60838"/>
                      </a:lnTo>
                      <a:lnTo>
                        <a:pt x="346897" y="53756"/>
                      </a:lnTo>
                      <a:lnTo>
                        <a:pt x="339174" y="47318"/>
                      </a:lnTo>
                      <a:lnTo>
                        <a:pt x="331450" y="41202"/>
                      </a:lnTo>
                      <a:lnTo>
                        <a:pt x="323406" y="35408"/>
                      </a:lnTo>
                      <a:lnTo>
                        <a:pt x="314717" y="29936"/>
                      </a:lnTo>
                      <a:lnTo>
                        <a:pt x="306350" y="25108"/>
                      </a:lnTo>
                      <a:lnTo>
                        <a:pt x="297340" y="20279"/>
                      </a:lnTo>
                      <a:lnTo>
                        <a:pt x="288008" y="16417"/>
                      </a:lnTo>
                      <a:lnTo>
                        <a:pt x="278676" y="12554"/>
                      </a:lnTo>
                      <a:lnTo>
                        <a:pt x="269022" y="9335"/>
                      </a:lnTo>
                      <a:lnTo>
                        <a:pt x="259046" y="6438"/>
                      </a:lnTo>
                      <a:lnTo>
                        <a:pt x="249070" y="4184"/>
                      </a:lnTo>
                      <a:lnTo>
                        <a:pt x="239095" y="2575"/>
                      </a:lnTo>
                      <a:lnTo>
                        <a:pt x="228476" y="966"/>
                      </a:lnTo>
                      <a:lnTo>
                        <a:pt x="218178" y="322"/>
                      </a:lnTo>
                      <a:lnTo>
                        <a:pt x="207237" y="0"/>
                      </a:lnTo>
                      <a:lnTo>
                        <a:pt x="196617" y="322"/>
                      </a:lnTo>
                      <a:lnTo>
                        <a:pt x="186320" y="966"/>
                      </a:lnTo>
                      <a:lnTo>
                        <a:pt x="175701" y="2575"/>
                      </a:lnTo>
                      <a:lnTo>
                        <a:pt x="165403" y="4184"/>
                      </a:lnTo>
                      <a:lnTo>
                        <a:pt x="155428" y="6438"/>
                      </a:lnTo>
                      <a:lnTo>
                        <a:pt x="145774" y="9335"/>
                      </a:lnTo>
                      <a:lnTo>
                        <a:pt x="136119" y="12554"/>
                      </a:lnTo>
                      <a:lnTo>
                        <a:pt x="126466" y="16417"/>
                      </a:lnTo>
                      <a:lnTo>
                        <a:pt x="117456" y="20279"/>
                      </a:lnTo>
                      <a:lnTo>
                        <a:pt x="108445" y="25108"/>
                      </a:lnTo>
                      <a:lnTo>
                        <a:pt x="99757" y="29936"/>
                      </a:lnTo>
                      <a:lnTo>
                        <a:pt x="91390" y="35408"/>
                      </a:lnTo>
                      <a:lnTo>
                        <a:pt x="83345" y="41202"/>
                      </a:lnTo>
                      <a:lnTo>
                        <a:pt x="75301" y="47318"/>
                      </a:lnTo>
                      <a:lnTo>
                        <a:pt x="67899" y="53756"/>
                      </a:lnTo>
                      <a:lnTo>
                        <a:pt x="60819" y="60838"/>
                      </a:lnTo>
                      <a:lnTo>
                        <a:pt x="53740" y="67919"/>
                      </a:lnTo>
                      <a:lnTo>
                        <a:pt x="47304" y="75645"/>
                      </a:lnTo>
                      <a:lnTo>
                        <a:pt x="41190" y="83371"/>
                      </a:lnTo>
                      <a:lnTo>
                        <a:pt x="35398" y="91418"/>
                      </a:lnTo>
                      <a:lnTo>
                        <a:pt x="29927" y="99787"/>
                      </a:lnTo>
                      <a:lnTo>
                        <a:pt x="25100" y="108800"/>
                      </a:lnTo>
                      <a:lnTo>
                        <a:pt x="20273" y="117491"/>
                      </a:lnTo>
                      <a:lnTo>
                        <a:pt x="16412" y="126826"/>
                      </a:lnTo>
                      <a:lnTo>
                        <a:pt x="12550" y="136161"/>
                      </a:lnTo>
                      <a:lnTo>
                        <a:pt x="9332" y="145818"/>
                      </a:lnTo>
                      <a:lnTo>
                        <a:pt x="6436" y="155797"/>
                      </a:lnTo>
                      <a:lnTo>
                        <a:pt x="4183" y="165775"/>
                      </a:lnTo>
                      <a:lnTo>
                        <a:pt x="2252" y="176076"/>
                      </a:lnTo>
                      <a:lnTo>
                        <a:pt x="965" y="186377"/>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754776" y="1599162"/>
                  <a:ext cx="255508" cy="55367"/>
                </a:xfrm>
                <a:custGeom>
                  <a:avLst/>
                  <a:gdLst/>
                  <a:ahLst/>
                  <a:cxnLst/>
                  <a:rect l="0" t="0" r="0" b="0"/>
                  <a:pathLst>
                    <a:path w="255508" h="55367">
                      <a:moveTo>
                        <a:pt x="255507" y="16095"/>
                      </a:moveTo>
                      <a:lnTo>
                        <a:pt x="251646" y="11588"/>
                      </a:lnTo>
                      <a:lnTo>
                        <a:pt x="248105" y="7082"/>
                      </a:lnTo>
                      <a:lnTo>
                        <a:pt x="246175" y="4828"/>
                      </a:lnTo>
                      <a:lnTo>
                        <a:pt x="244244" y="2897"/>
                      </a:lnTo>
                      <a:lnTo>
                        <a:pt x="241991" y="1288"/>
                      </a:lnTo>
                      <a:lnTo>
                        <a:pt x="239417" y="0"/>
                      </a:lnTo>
                      <a:lnTo>
                        <a:pt x="236198" y="4507"/>
                      </a:lnTo>
                      <a:lnTo>
                        <a:pt x="232337" y="9013"/>
                      </a:lnTo>
                      <a:lnTo>
                        <a:pt x="228154" y="13198"/>
                      </a:lnTo>
                      <a:lnTo>
                        <a:pt x="223327" y="17704"/>
                      </a:lnTo>
                      <a:lnTo>
                        <a:pt x="218178" y="21889"/>
                      </a:lnTo>
                      <a:lnTo>
                        <a:pt x="212386" y="26074"/>
                      </a:lnTo>
                      <a:lnTo>
                        <a:pt x="206593" y="29936"/>
                      </a:lnTo>
                      <a:lnTo>
                        <a:pt x="200157" y="33799"/>
                      </a:lnTo>
                      <a:lnTo>
                        <a:pt x="193400" y="37340"/>
                      </a:lnTo>
                      <a:lnTo>
                        <a:pt x="186320" y="40559"/>
                      </a:lnTo>
                      <a:lnTo>
                        <a:pt x="179240" y="43456"/>
                      </a:lnTo>
                      <a:lnTo>
                        <a:pt x="171517" y="46353"/>
                      </a:lnTo>
                      <a:lnTo>
                        <a:pt x="163795" y="48606"/>
                      </a:lnTo>
                      <a:lnTo>
                        <a:pt x="156072" y="50859"/>
                      </a:lnTo>
                      <a:lnTo>
                        <a:pt x="147705" y="52469"/>
                      </a:lnTo>
                      <a:lnTo>
                        <a:pt x="139659" y="54078"/>
                      </a:lnTo>
                      <a:lnTo>
                        <a:pt x="131292" y="54722"/>
                      </a:lnTo>
                      <a:lnTo>
                        <a:pt x="122926" y="55366"/>
                      </a:lnTo>
                      <a:lnTo>
                        <a:pt x="114881" y="55366"/>
                      </a:lnTo>
                      <a:lnTo>
                        <a:pt x="106515" y="54722"/>
                      </a:lnTo>
                      <a:lnTo>
                        <a:pt x="97826" y="53756"/>
                      </a:lnTo>
                      <a:lnTo>
                        <a:pt x="89781" y="52147"/>
                      </a:lnTo>
                      <a:lnTo>
                        <a:pt x="81414" y="49894"/>
                      </a:lnTo>
                      <a:lnTo>
                        <a:pt x="73370" y="46997"/>
                      </a:lnTo>
                      <a:lnTo>
                        <a:pt x="65325" y="43778"/>
                      </a:lnTo>
                      <a:lnTo>
                        <a:pt x="57602" y="39593"/>
                      </a:lnTo>
                      <a:lnTo>
                        <a:pt x="49878" y="35087"/>
                      </a:lnTo>
                      <a:lnTo>
                        <a:pt x="42799" y="29614"/>
                      </a:lnTo>
                      <a:lnTo>
                        <a:pt x="35398" y="23176"/>
                      </a:lnTo>
                      <a:lnTo>
                        <a:pt x="28640" y="16417"/>
                      </a:lnTo>
                      <a:lnTo>
                        <a:pt x="22203" y="8691"/>
                      </a:lnTo>
                      <a:lnTo>
                        <a:pt x="16089" y="0"/>
                      </a:lnTo>
                      <a:lnTo>
                        <a:pt x="13515" y="1288"/>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8801354" y="1456436"/>
                  <a:ext cx="15876" cy="31878"/>
                </a:xfrm>
                <a:custGeom>
                  <a:avLst/>
                  <a:gdLst/>
                  <a:ahLst/>
                  <a:cxnLst/>
                  <a:rect l="0" t="0" r="0" b="0"/>
                  <a:pathLst>
                    <a:path w="15876" h="31878">
                      <a:moveTo>
                        <a:pt x="127" y="12827"/>
                      </a:moveTo>
                      <a:lnTo>
                        <a:pt x="635" y="9779"/>
                      </a:lnTo>
                      <a:lnTo>
                        <a:pt x="1270" y="7112"/>
                      </a:lnTo>
                      <a:lnTo>
                        <a:pt x="2286" y="4572"/>
                      </a:lnTo>
                      <a:lnTo>
                        <a:pt x="3429" y="2794"/>
                      </a:lnTo>
                      <a:lnTo>
                        <a:pt x="4826" y="1270"/>
                      </a:lnTo>
                      <a:lnTo>
                        <a:pt x="6223" y="381"/>
                      </a:lnTo>
                      <a:lnTo>
                        <a:pt x="8001" y="0"/>
                      </a:lnTo>
                      <a:lnTo>
                        <a:pt x="9525" y="381"/>
                      </a:lnTo>
                      <a:lnTo>
                        <a:pt x="11049" y="1270"/>
                      </a:lnTo>
                      <a:lnTo>
                        <a:pt x="12319" y="2794"/>
                      </a:lnTo>
                      <a:lnTo>
                        <a:pt x="13589" y="4572"/>
                      </a:lnTo>
                      <a:lnTo>
                        <a:pt x="14605" y="7112"/>
                      </a:lnTo>
                      <a:lnTo>
                        <a:pt x="15240" y="9779"/>
                      </a:lnTo>
                      <a:lnTo>
                        <a:pt x="15748" y="12827"/>
                      </a:lnTo>
                      <a:lnTo>
                        <a:pt x="15875" y="16002"/>
                      </a:lnTo>
                      <a:lnTo>
                        <a:pt x="15748" y="19304"/>
                      </a:lnTo>
                      <a:lnTo>
                        <a:pt x="15240" y="22225"/>
                      </a:lnTo>
                      <a:lnTo>
                        <a:pt x="14605" y="25019"/>
                      </a:lnTo>
                      <a:lnTo>
                        <a:pt x="13589" y="27305"/>
                      </a:lnTo>
                      <a:lnTo>
                        <a:pt x="12319" y="29337"/>
                      </a:lnTo>
                      <a:lnTo>
                        <a:pt x="11049" y="30734"/>
                      </a:lnTo>
                      <a:lnTo>
                        <a:pt x="9525" y="31750"/>
                      </a:lnTo>
                      <a:lnTo>
                        <a:pt x="8001" y="31877"/>
                      </a:lnTo>
                      <a:lnTo>
                        <a:pt x="6223" y="31750"/>
                      </a:lnTo>
                      <a:lnTo>
                        <a:pt x="4826" y="30734"/>
                      </a:lnTo>
                      <a:lnTo>
                        <a:pt x="3429" y="29337"/>
                      </a:lnTo>
                      <a:lnTo>
                        <a:pt x="2286" y="27305"/>
                      </a:lnTo>
                      <a:lnTo>
                        <a:pt x="1270"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8801433" y="1456563"/>
                  <a:ext cx="15772" cy="31869"/>
                </a:xfrm>
                <a:custGeom>
                  <a:avLst/>
                  <a:gdLst/>
                  <a:ahLst/>
                  <a:cxnLst/>
                  <a:rect l="0" t="0" r="0" b="0"/>
                  <a:pathLst>
                    <a:path w="15772" h="31869">
                      <a:moveTo>
                        <a:pt x="0" y="15773"/>
                      </a:moveTo>
                      <a:lnTo>
                        <a:pt x="0" y="19314"/>
                      </a:lnTo>
                      <a:lnTo>
                        <a:pt x="644" y="22211"/>
                      </a:lnTo>
                      <a:lnTo>
                        <a:pt x="1288" y="24786"/>
                      </a:lnTo>
                      <a:lnTo>
                        <a:pt x="2253" y="27040"/>
                      </a:lnTo>
                      <a:lnTo>
                        <a:pt x="3540" y="29293"/>
                      </a:lnTo>
                      <a:lnTo>
                        <a:pt x="4828" y="30581"/>
                      </a:lnTo>
                      <a:lnTo>
                        <a:pt x="6115" y="31546"/>
                      </a:lnTo>
                      <a:lnTo>
                        <a:pt x="8046" y="31868"/>
                      </a:lnTo>
                      <a:lnTo>
                        <a:pt x="9334" y="31546"/>
                      </a:lnTo>
                      <a:lnTo>
                        <a:pt x="10943" y="30581"/>
                      </a:lnTo>
                      <a:lnTo>
                        <a:pt x="12230" y="29293"/>
                      </a:lnTo>
                      <a:lnTo>
                        <a:pt x="13518" y="27040"/>
                      </a:lnTo>
                      <a:lnTo>
                        <a:pt x="14484" y="24786"/>
                      </a:lnTo>
                      <a:lnTo>
                        <a:pt x="15127" y="22211"/>
                      </a:lnTo>
                      <a:lnTo>
                        <a:pt x="15771" y="19314"/>
                      </a:lnTo>
                      <a:lnTo>
                        <a:pt x="15771" y="15773"/>
                      </a:lnTo>
                      <a:lnTo>
                        <a:pt x="15771" y="12554"/>
                      </a:lnTo>
                      <a:lnTo>
                        <a:pt x="15127" y="9657"/>
                      </a:lnTo>
                      <a:lnTo>
                        <a:pt x="14484" y="7082"/>
                      </a:lnTo>
                      <a:lnTo>
                        <a:pt x="13518" y="4506"/>
                      </a:lnTo>
                      <a:lnTo>
                        <a:pt x="12230" y="2575"/>
                      </a:lnTo>
                      <a:lnTo>
                        <a:pt x="10943" y="1287"/>
                      </a:lnTo>
                      <a:lnTo>
                        <a:pt x="9334" y="322"/>
                      </a:lnTo>
                      <a:lnTo>
                        <a:pt x="8046" y="0"/>
                      </a:lnTo>
                      <a:lnTo>
                        <a:pt x="6115" y="322"/>
                      </a:lnTo>
                      <a:lnTo>
                        <a:pt x="4828" y="1287"/>
                      </a:lnTo>
                      <a:lnTo>
                        <a:pt x="3540" y="2575"/>
                      </a:lnTo>
                      <a:lnTo>
                        <a:pt x="2253" y="4506"/>
                      </a:lnTo>
                      <a:lnTo>
                        <a:pt x="1288"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8953246" y="1456436"/>
                  <a:ext cx="15876" cy="31878"/>
                </a:xfrm>
                <a:custGeom>
                  <a:avLst/>
                  <a:gdLst/>
                  <a:ahLst/>
                  <a:cxnLst/>
                  <a:rect l="0" t="0" r="0" b="0"/>
                  <a:pathLst>
                    <a:path w="15876" h="31878">
                      <a:moveTo>
                        <a:pt x="0" y="12827"/>
                      </a:moveTo>
                      <a:lnTo>
                        <a:pt x="508" y="9779"/>
                      </a:lnTo>
                      <a:lnTo>
                        <a:pt x="1397" y="7112"/>
                      </a:lnTo>
                      <a:lnTo>
                        <a:pt x="2286" y="4572"/>
                      </a:lnTo>
                      <a:lnTo>
                        <a:pt x="3556" y="2794"/>
                      </a:lnTo>
                      <a:lnTo>
                        <a:pt x="4826" y="1270"/>
                      </a:lnTo>
                      <a:lnTo>
                        <a:pt x="6350" y="381"/>
                      </a:lnTo>
                      <a:lnTo>
                        <a:pt x="8001" y="0"/>
                      </a:lnTo>
                      <a:lnTo>
                        <a:pt x="9525" y="381"/>
                      </a:lnTo>
                      <a:lnTo>
                        <a:pt x="11049" y="1270"/>
                      </a:lnTo>
                      <a:lnTo>
                        <a:pt x="12319" y="2794"/>
                      </a:lnTo>
                      <a:lnTo>
                        <a:pt x="13589" y="4572"/>
                      </a:lnTo>
                      <a:lnTo>
                        <a:pt x="14478" y="7112"/>
                      </a:lnTo>
                      <a:lnTo>
                        <a:pt x="15367" y="9779"/>
                      </a:lnTo>
                      <a:lnTo>
                        <a:pt x="15875" y="12827"/>
                      </a:lnTo>
                      <a:lnTo>
                        <a:pt x="15875" y="16002"/>
                      </a:lnTo>
                      <a:lnTo>
                        <a:pt x="15875" y="19304"/>
                      </a:lnTo>
                      <a:lnTo>
                        <a:pt x="15367" y="22225"/>
                      </a:lnTo>
                      <a:lnTo>
                        <a:pt x="14478" y="25019"/>
                      </a:lnTo>
                      <a:lnTo>
                        <a:pt x="13589" y="27305"/>
                      </a:lnTo>
                      <a:lnTo>
                        <a:pt x="12319" y="29337"/>
                      </a:lnTo>
                      <a:lnTo>
                        <a:pt x="11049" y="30734"/>
                      </a:lnTo>
                      <a:lnTo>
                        <a:pt x="9525" y="31750"/>
                      </a:lnTo>
                      <a:lnTo>
                        <a:pt x="8001" y="31877"/>
                      </a:lnTo>
                      <a:lnTo>
                        <a:pt x="6477" y="31750"/>
                      </a:lnTo>
                      <a:lnTo>
                        <a:pt x="4826" y="30734"/>
                      </a:lnTo>
                      <a:lnTo>
                        <a:pt x="3556" y="29337"/>
                      </a:lnTo>
                      <a:lnTo>
                        <a:pt x="2286" y="27305"/>
                      </a:lnTo>
                      <a:lnTo>
                        <a:pt x="1397" y="25019"/>
                      </a:lnTo>
                      <a:lnTo>
                        <a:pt x="508" y="22225"/>
                      </a:lnTo>
                      <a:lnTo>
                        <a:pt x="0"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8953323" y="1456563"/>
                  <a:ext cx="15772" cy="31869"/>
                </a:xfrm>
                <a:custGeom>
                  <a:avLst/>
                  <a:gdLst/>
                  <a:ahLst/>
                  <a:cxnLst/>
                  <a:rect l="0" t="0" r="0" b="0"/>
                  <a:pathLst>
                    <a:path w="15772" h="31869">
                      <a:moveTo>
                        <a:pt x="0" y="15773"/>
                      </a:moveTo>
                      <a:lnTo>
                        <a:pt x="0" y="19314"/>
                      </a:lnTo>
                      <a:lnTo>
                        <a:pt x="644" y="22211"/>
                      </a:lnTo>
                      <a:lnTo>
                        <a:pt x="1287" y="24786"/>
                      </a:lnTo>
                      <a:lnTo>
                        <a:pt x="2253" y="27040"/>
                      </a:lnTo>
                      <a:lnTo>
                        <a:pt x="3541" y="29293"/>
                      </a:lnTo>
                      <a:lnTo>
                        <a:pt x="4828" y="30581"/>
                      </a:lnTo>
                      <a:lnTo>
                        <a:pt x="6437" y="31546"/>
                      </a:lnTo>
                      <a:lnTo>
                        <a:pt x="8046" y="31868"/>
                      </a:lnTo>
                      <a:lnTo>
                        <a:pt x="9334" y="31546"/>
                      </a:lnTo>
                      <a:lnTo>
                        <a:pt x="10943" y="30581"/>
                      </a:lnTo>
                      <a:lnTo>
                        <a:pt x="12231" y="29293"/>
                      </a:lnTo>
                      <a:lnTo>
                        <a:pt x="13518" y="27040"/>
                      </a:lnTo>
                      <a:lnTo>
                        <a:pt x="14483" y="24786"/>
                      </a:lnTo>
                      <a:lnTo>
                        <a:pt x="15126" y="22211"/>
                      </a:lnTo>
                      <a:lnTo>
                        <a:pt x="15771" y="19314"/>
                      </a:lnTo>
                      <a:lnTo>
                        <a:pt x="15771" y="15773"/>
                      </a:lnTo>
                      <a:lnTo>
                        <a:pt x="15771" y="12554"/>
                      </a:lnTo>
                      <a:lnTo>
                        <a:pt x="15126" y="9657"/>
                      </a:lnTo>
                      <a:lnTo>
                        <a:pt x="14483" y="7082"/>
                      </a:lnTo>
                      <a:lnTo>
                        <a:pt x="13518" y="4506"/>
                      </a:lnTo>
                      <a:lnTo>
                        <a:pt x="12231" y="2575"/>
                      </a:lnTo>
                      <a:lnTo>
                        <a:pt x="10943" y="1287"/>
                      </a:lnTo>
                      <a:lnTo>
                        <a:pt x="9334" y="322"/>
                      </a:lnTo>
                      <a:lnTo>
                        <a:pt x="8046" y="0"/>
                      </a:lnTo>
                      <a:lnTo>
                        <a:pt x="6115" y="322"/>
                      </a:lnTo>
                      <a:lnTo>
                        <a:pt x="4828" y="1287"/>
                      </a:lnTo>
                      <a:lnTo>
                        <a:pt x="3541" y="2575"/>
                      </a:lnTo>
                      <a:lnTo>
                        <a:pt x="2253" y="4506"/>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8849382" y="1544118"/>
                  <a:ext cx="63720" cy="24144"/>
                </a:xfrm>
                <a:custGeom>
                  <a:avLst/>
                  <a:gdLst/>
                  <a:ahLst/>
                  <a:cxnLst/>
                  <a:rect l="0" t="0" r="0" b="0"/>
                  <a:pathLst>
                    <a:path w="63720" h="24144">
                      <a:moveTo>
                        <a:pt x="63719" y="0"/>
                      </a:moveTo>
                      <a:lnTo>
                        <a:pt x="63397" y="2897"/>
                      </a:lnTo>
                      <a:lnTo>
                        <a:pt x="63076" y="5795"/>
                      </a:lnTo>
                      <a:lnTo>
                        <a:pt x="62110" y="8370"/>
                      </a:lnTo>
                      <a:lnTo>
                        <a:pt x="61145" y="10623"/>
                      </a:lnTo>
                      <a:lnTo>
                        <a:pt x="59535" y="12876"/>
                      </a:lnTo>
                      <a:lnTo>
                        <a:pt x="57926" y="14808"/>
                      </a:lnTo>
                      <a:lnTo>
                        <a:pt x="55995" y="16417"/>
                      </a:lnTo>
                      <a:lnTo>
                        <a:pt x="53743" y="18027"/>
                      </a:lnTo>
                      <a:lnTo>
                        <a:pt x="51489" y="19637"/>
                      </a:lnTo>
                      <a:lnTo>
                        <a:pt x="48916" y="20602"/>
                      </a:lnTo>
                      <a:lnTo>
                        <a:pt x="43445" y="22534"/>
                      </a:lnTo>
                      <a:lnTo>
                        <a:pt x="37652" y="23821"/>
                      </a:lnTo>
                      <a:lnTo>
                        <a:pt x="31860" y="24143"/>
                      </a:lnTo>
                      <a:lnTo>
                        <a:pt x="25745" y="23821"/>
                      </a:lnTo>
                      <a:lnTo>
                        <a:pt x="19953" y="22534"/>
                      </a:lnTo>
                      <a:lnTo>
                        <a:pt x="14803" y="20602"/>
                      </a:lnTo>
                      <a:lnTo>
                        <a:pt x="12230" y="19637"/>
                      </a:lnTo>
                      <a:lnTo>
                        <a:pt x="9976" y="18027"/>
                      </a:lnTo>
                      <a:lnTo>
                        <a:pt x="7724" y="16417"/>
                      </a:lnTo>
                      <a:lnTo>
                        <a:pt x="5793" y="14808"/>
                      </a:lnTo>
                      <a:lnTo>
                        <a:pt x="4184" y="12876"/>
                      </a:lnTo>
                      <a:lnTo>
                        <a:pt x="2575" y="10623"/>
                      </a:lnTo>
                      <a:lnTo>
                        <a:pt x="1288" y="8370"/>
                      </a:lnTo>
                      <a:lnTo>
                        <a:pt x="644"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8178673" y="1320673"/>
                <a:ext cx="414821" cy="415295"/>
                <a:chOff x="8178673" y="1320673"/>
                <a:chExt cx="414821" cy="415295"/>
              </a:xfrm>
            </p:grpSpPr>
            <p:sp>
              <p:nvSpPr>
                <p:cNvPr id="106" name="Freeform 105"/>
                <p:cNvSpPr/>
                <p:nvPr/>
              </p:nvSpPr>
              <p:spPr>
                <a:xfrm>
                  <a:off x="8178673" y="1320673"/>
                  <a:ext cx="414656" cy="415164"/>
                </a:xfrm>
                <a:custGeom>
                  <a:avLst/>
                  <a:gdLst/>
                  <a:ahLst/>
                  <a:cxnLst/>
                  <a:rect l="0" t="0" r="0" b="0"/>
                  <a:pathLst>
                    <a:path w="414656" h="415164">
                      <a:moveTo>
                        <a:pt x="254" y="196850"/>
                      </a:moveTo>
                      <a:lnTo>
                        <a:pt x="1143" y="186436"/>
                      </a:lnTo>
                      <a:lnTo>
                        <a:pt x="2286" y="175895"/>
                      </a:lnTo>
                      <a:lnTo>
                        <a:pt x="4064" y="165735"/>
                      </a:lnTo>
                      <a:lnTo>
                        <a:pt x="6477" y="155829"/>
                      </a:lnTo>
                      <a:lnTo>
                        <a:pt x="9271" y="145923"/>
                      </a:lnTo>
                      <a:lnTo>
                        <a:pt x="12573" y="136144"/>
                      </a:lnTo>
                      <a:lnTo>
                        <a:pt x="16256" y="126873"/>
                      </a:lnTo>
                      <a:lnTo>
                        <a:pt x="20447" y="117475"/>
                      </a:lnTo>
                      <a:lnTo>
                        <a:pt x="25019" y="108712"/>
                      </a:lnTo>
                      <a:lnTo>
                        <a:pt x="30099" y="99822"/>
                      </a:lnTo>
                      <a:lnTo>
                        <a:pt x="35306" y="91567"/>
                      </a:lnTo>
                      <a:lnTo>
                        <a:pt x="41275" y="83439"/>
                      </a:lnTo>
                      <a:lnTo>
                        <a:pt x="47371" y="75565"/>
                      </a:lnTo>
                      <a:lnTo>
                        <a:pt x="53975" y="68072"/>
                      </a:lnTo>
                      <a:lnTo>
                        <a:pt x="60706" y="60833"/>
                      </a:lnTo>
                      <a:lnTo>
                        <a:pt x="67945" y="53975"/>
                      </a:lnTo>
                      <a:lnTo>
                        <a:pt x="75438" y="47498"/>
                      </a:lnTo>
                      <a:lnTo>
                        <a:pt x="83312" y="41275"/>
                      </a:lnTo>
                      <a:lnTo>
                        <a:pt x="91440" y="35433"/>
                      </a:lnTo>
                      <a:lnTo>
                        <a:pt x="99822" y="30099"/>
                      </a:lnTo>
                      <a:lnTo>
                        <a:pt x="108585" y="25146"/>
                      </a:lnTo>
                      <a:lnTo>
                        <a:pt x="117475" y="20447"/>
                      </a:lnTo>
                      <a:lnTo>
                        <a:pt x="126619" y="16256"/>
                      </a:lnTo>
                      <a:lnTo>
                        <a:pt x="136017" y="12573"/>
                      </a:lnTo>
                      <a:lnTo>
                        <a:pt x="145669" y="9398"/>
                      </a:lnTo>
                      <a:lnTo>
                        <a:pt x="155575" y="6604"/>
                      </a:lnTo>
                      <a:lnTo>
                        <a:pt x="165481" y="4318"/>
                      </a:lnTo>
                      <a:lnTo>
                        <a:pt x="175768" y="2413"/>
                      </a:lnTo>
                      <a:lnTo>
                        <a:pt x="186182" y="1143"/>
                      </a:lnTo>
                      <a:lnTo>
                        <a:pt x="196723" y="254"/>
                      </a:lnTo>
                      <a:lnTo>
                        <a:pt x="207391" y="0"/>
                      </a:lnTo>
                      <a:lnTo>
                        <a:pt x="218059" y="254"/>
                      </a:lnTo>
                      <a:lnTo>
                        <a:pt x="228473" y="1143"/>
                      </a:lnTo>
                      <a:lnTo>
                        <a:pt x="239014" y="2413"/>
                      </a:lnTo>
                      <a:lnTo>
                        <a:pt x="249174" y="4318"/>
                      </a:lnTo>
                      <a:lnTo>
                        <a:pt x="259207" y="6604"/>
                      </a:lnTo>
                      <a:lnTo>
                        <a:pt x="269113" y="9398"/>
                      </a:lnTo>
                      <a:lnTo>
                        <a:pt x="278638" y="12573"/>
                      </a:lnTo>
                      <a:lnTo>
                        <a:pt x="288163" y="16256"/>
                      </a:lnTo>
                      <a:lnTo>
                        <a:pt x="297307" y="20447"/>
                      </a:lnTo>
                      <a:lnTo>
                        <a:pt x="306197" y="25146"/>
                      </a:lnTo>
                      <a:lnTo>
                        <a:pt x="314833" y="30099"/>
                      </a:lnTo>
                      <a:lnTo>
                        <a:pt x="323342" y="35433"/>
                      </a:lnTo>
                      <a:lnTo>
                        <a:pt x="331470" y="41275"/>
                      </a:lnTo>
                      <a:lnTo>
                        <a:pt x="339344" y="47498"/>
                      </a:lnTo>
                      <a:lnTo>
                        <a:pt x="346964" y="53975"/>
                      </a:lnTo>
                      <a:lnTo>
                        <a:pt x="354076" y="60833"/>
                      </a:lnTo>
                      <a:lnTo>
                        <a:pt x="360807" y="68072"/>
                      </a:lnTo>
                      <a:lnTo>
                        <a:pt x="367411" y="75565"/>
                      </a:lnTo>
                      <a:lnTo>
                        <a:pt x="373634" y="83439"/>
                      </a:lnTo>
                      <a:lnTo>
                        <a:pt x="379349" y="91567"/>
                      </a:lnTo>
                      <a:lnTo>
                        <a:pt x="384683" y="99822"/>
                      </a:lnTo>
                      <a:lnTo>
                        <a:pt x="389636" y="108712"/>
                      </a:lnTo>
                      <a:lnTo>
                        <a:pt x="394335" y="117475"/>
                      </a:lnTo>
                      <a:lnTo>
                        <a:pt x="398399" y="126873"/>
                      </a:lnTo>
                      <a:lnTo>
                        <a:pt x="402209" y="136144"/>
                      </a:lnTo>
                      <a:lnTo>
                        <a:pt x="405511" y="145923"/>
                      </a:lnTo>
                      <a:lnTo>
                        <a:pt x="408305" y="155829"/>
                      </a:lnTo>
                      <a:lnTo>
                        <a:pt x="410591" y="165735"/>
                      </a:lnTo>
                      <a:lnTo>
                        <a:pt x="412369" y="175895"/>
                      </a:lnTo>
                      <a:lnTo>
                        <a:pt x="413639" y="186436"/>
                      </a:lnTo>
                      <a:lnTo>
                        <a:pt x="414528" y="196850"/>
                      </a:lnTo>
                      <a:lnTo>
                        <a:pt x="414655" y="207645"/>
                      </a:lnTo>
                      <a:lnTo>
                        <a:pt x="414528" y="218313"/>
                      </a:lnTo>
                      <a:lnTo>
                        <a:pt x="413639" y="228727"/>
                      </a:lnTo>
                      <a:lnTo>
                        <a:pt x="412369" y="239268"/>
                      </a:lnTo>
                      <a:lnTo>
                        <a:pt x="410591" y="249428"/>
                      </a:lnTo>
                      <a:lnTo>
                        <a:pt x="408305" y="259461"/>
                      </a:lnTo>
                      <a:lnTo>
                        <a:pt x="405511" y="269240"/>
                      </a:lnTo>
                      <a:lnTo>
                        <a:pt x="402209" y="279019"/>
                      </a:lnTo>
                      <a:lnTo>
                        <a:pt x="398399" y="288290"/>
                      </a:lnTo>
                      <a:lnTo>
                        <a:pt x="394335" y="297688"/>
                      </a:lnTo>
                      <a:lnTo>
                        <a:pt x="389636" y="306578"/>
                      </a:lnTo>
                      <a:lnTo>
                        <a:pt x="384683" y="315214"/>
                      </a:lnTo>
                      <a:lnTo>
                        <a:pt x="379349" y="323723"/>
                      </a:lnTo>
                      <a:lnTo>
                        <a:pt x="373634" y="331724"/>
                      </a:lnTo>
                      <a:lnTo>
                        <a:pt x="367411" y="339598"/>
                      </a:lnTo>
                      <a:lnTo>
                        <a:pt x="360807" y="347091"/>
                      </a:lnTo>
                      <a:lnTo>
                        <a:pt x="354076" y="354457"/>
                      </a:lnTo>
                      <a:lnTo>
                        <a:pt x="346964" y="361188"/>
                      </a:lnTo>
                      <a:lnTo>
                        <a:pt x="339344" y="367792"/>
                      </a:lnTo>
                      <a:lnTo>
                        <a:pt x="331470" y="373888"/>
                      </a:lnTo>
                      <a:lnTo>
                        <a:pt x="323342" y="379730"/>
                      </a:lnTo>
                      <a:lnTo>
                        <a:pt x="314833" y="385064"/>
                      </a:lnTo>
                      <a:lnTo>
                        <a:pt x="306197" y="390144"/>
                      </a:lnTo>
                      <a:lnTo>
                        <a:pt x="297307" y="394716"/>
                      </a:lnTo>
                      <a:lnTo>
                        <a:pt x="288163" y="398907"/>
                      </a:lnTo>
                      <a:lnTo>
                        <a:pt x="278638" y="402717"/>
                      </a:lnTo>
                      <a:lnTo>
                        <a:pt x="269113" y="405892"/>
                      </a:lnTo>
                      <a:lnTo>
                        <a:pt x="259207" y="408686"/>
                      </a:lnTo>
                      <a:lnTo>
                        <a:pt x="249174" y="411099"/>
                      </a:lnTo>
                      <a:lnTo>
                        <a:pt x="239014" y="412877"/>
                      </a:lnTo>
                      <a:lnTo>
                        <a:pt x="228473" y="414020"/>
                      </a:lnTo>
                      <a:lnTo>
                        <a:pt x="218059" y="414909"/>
                      </a:lnTo>
                      <a:lnTo>
                        <a:pt x="207391" y="415163"/>
                      </a:lnTo>
                      <a:lnTo>
                        <a:pt x="196723" y="414909"/>
                      </a:lnTo>
                      <a:lnTo>
                        <a:pt x="186182" y="414020"/>
                      </a:lnTo>
                      <a:lnTo>
                        <a:pt x="175768" y="412877"/>
                      </a:lnTo>
                      <a:lnTo>
                        <a:pt x="165481" y="411099"/>
                      </a:lnTo>
                      <a:lnTo>
                        <a:pt x="155575" y="408686"/>
                      </a:lnTo>
                      <a:lnTo>
                        <a:pt x="145669" y="405892"/>
                      </a:lnTo>
                      <a:lnTo>
                        <a:pt x="136017" y="402717"/>
                      </a:lnTo>
                      <a:lnTo>
                        <a:pt x="126619" y="398907"/>
                      </a:lnTo>
                      <a:lnTo>
                        <a:pt x="117475" y="394716"/>
                      </a:lnTo>
                      <a:lnTo>
                        <a:pt x="108585" y="390144"/>
                      </a:lnTo>
                      <a:lnTo>
                        <a:pt x="99822" y="385064"/>
                      </a:lnTo>
                      <a:lnTo>
                        <a:pt x="91440" y="379730"/>
                      </a:lnTo>
                      <a:lnTo>
                        <a:pt x="83312" y="373888"/>
                      </a:lnTo>
                      <a:lnTo>
                        <a:pt x="75438" y="367792"/>
                      </a:lnTo>
                      <a:lnTo>
                        <a:pt x="67945" y="361188"/>
                      </a:lnTo>
                      <a:lnTo>
                        <a:pt x="60706" y="354457"/>
                      </a:lnTo>
                      <a:lnTo>
                        <a:pt x="53975" y="347091"/>
                      </a:lnTo>
                      <a:lnTo>
                        <a:pt x="47371" y="339598"/>
                      </a:lnTo>
                      <a:lnTo>
                        <a:pt x="41275" y="331724"/>
                      </a:lnTo>
                      <a:lnTo>
                        <a:pt x="35306" y="323723"/>
                      </a:lnTo>
                      <a:lnTo>
                        <a:pt x="30099" y="315214"/>
                      </a:lnTo>
                      <a:lnTo>
                        <a:pt x="25019" y="306578"/>
                      </a:lnTo>
                      <a:lnTo>
                        <a:pt x="20447" y="297688"/>
                      </a:lnTo>
                      <a:lnTo>
                        <a:pt x="16256" y="288290"/>
                      </a:lnTo>
                      <a:lnTo>
                        <a:pt x="12573" y="279019"/>
                      </a:lnTo>
                      <a:lnTo>
                        <a:pt x="9271" y="269240"/>
                      </a:lnTo>
                      <a:lnTo>
                        <a:pt x="6477" y="259461"/>
                      </a:lnTo>
                      <a:lnTo>
                        <a:pt x="4064" y="249428"/>
                      </a:lnTo>
                      <a:lnTo>
                        <a:pt x="2286" y="239268"/>
                      </a:lnTo>
                      <a:lnTo>
                        <a:pt x="1143" y="228727"/>
                      </a:lnTo>
                      <a:lnTo>
                        <a:pt x="254"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8178698" y="1320724"/>
                  <a:ext cx="414796" cy="415244"/>
                </a:xfrm>
                <a:custGeom>
                  <a:avLst/>
                  <a:gdLst/>
                  <a:ahLst/>
                  <a:cxnLst/>
                  <a:rect l="0" t="0" r="0" b="0"/>
                  <a:pathLst>
                    <a:path w="414796" h="415244">
                      <a:moveTo>
                        <a:pt x="0" y="207622"/>
                      </a:moveTo>
                      <a:lnTo>
                        <a:pt x="321" y="218244"/>
                      </a:lnTo>
                      <a:lnTo>
                        <a:pt x="965" y="228545"/>
                      </a:lnTo>
                      <a:lnTo>
                        <a:pt x="2252" y="239167"/>
                      </a:lnTo>
                      <a:lnTo>
                        <a:pt x="4183" y="249468"/>
                      </a:lnTo>
                      <a:lnTo>
                        <a:pt x="6436" y="259447"/>
                      </a:lnTo>
                      <a:lnTo>
                        <a:pt x="9332" y="269104"/>
                      </a:lnTo>
                      <a:lnTo>
                        <a:pt x="12549" y="279082"/>
                      </a:lnTo>
                      <a:lnTo>
                        <a:pt x="16412" y="288417"/>
                      </a:lnTo>
                      <a:lnTo>
                        <a:pt x="20273" y="297430"/>
                      </a:lnTo>
                      <a:lnTo>
                        <a:pt x="25100" y="306443"/>
                      </a:lnTo>
                      <a:lnTo>
                        <a:pt x="29927" y="315134"/>
                      </a:lnTo>
                      <a:lnTo>
                        <a:pt x="35398" y="323504"/>
                      </a:lnTo>
                      <a:lnTo>
                        <a:pt x="41189" y="331873"/>
                      </a:lnTo>
                      <a:lnTo>
                        <a:pt x="47304" y="339598"/>
                      </a:lnTo>
                      <a:lnTo>
                        <a:pt x="53740" y="347002"/>
                      </a:lnTo>
                      <a:lnTo>
                        <a:pt x="60818" y="354405"/>
                      </a:lnTo>
                      <a:lnTo>
                        <a:pt x="67899" y="361165"/>
                      </a:lnTo>
                      <a:lnTo>
                        <a:pt x="75301" y="367925"/>
                      </a:lnTo>
                      <a:lnTo>
                        <a:pt x="83345" y="373719"/>
                      </a:lnTo>
                      <a:lnTo>
                        <a:pt x="91389" y="379513"/>
                      </a:lnTo>
                      <a:lnTo>
                        <a:pt x="99756" y="384985"/>
                      </a:lnTo>
                      <a:lnTo>
                        <a:pt x="108445" y="390136"/>
                      </a:lnTo>
                      <a:lnTo>
                        <a:pt x="117455" y="394642"/>
                      </a:lnTo>
                      <a:lnTo>
                        <a:pt x="126466" y="398827"/>
                      </a:lnTo>
                      <a:lnTo>
                        <a:pt x="136119" y="402690"/>
                      </a:lnTo>
                      <a:lnTo>
                        <a:pt x="145774" y="405908"/>
                      </a:lnTo>
                      <a:lnTo>
                        <a:pt x="155427" y="408806"/>
                      </a:lnTo>
                      <a:lnTo>
                        <a:pt x="165403" y="411059"/>
                      </a:lnTo>
                      <a:lnTo>
                        <a:pt x="175701" y="412668"/>
                      </a:lnTo>
                      <a:lnTo>
                        <a:pt x="186320" y="413956"/>
                      </a:lnTo>
                      <a:lnTo>
                        <a:pt x="196617" y="414921"/>
                      </a:lnTo>
                      <a:lnTo>
                        <a:pt x="207237" y="415243"/>
                      </a:lnTo>
                      <a:lnTo>
                        <a:pt x="218178" y="414921"/>
                      </a:lnTo>
                      <a:lnTo>
                        <a:pt x="228476" y="413956"/>
                      </a:lnTo>
                      <a:lnTo>
                        <a:pt x="239095" y="412668"/>
                      </a:lnTo>
                      <a:lnTo>
                        <a:pt x="249070" y="411059"/>
                      </a:lnTo>
                      <a:lnTo>
                        <a:pt x="259046" y="408806"/>
                      </a:lnTo>
                      <a:lnTo>
                        <a:pt x="269022" y="405908"/>
                      </a:lnTo>
                      <a:lnTo>
                        <a:pt x="278676" y="402690"/>
                      </a:lnTo>
                      <a:lnTo>
                        <a:pt x="288008" y="398827"/>
                      </a:lnTo>
                      <a:lnTo>
                        <a:pt x="297340" y="394642"/>
                      </a:lnTo>
                      <a:lnTo>
                        <a:pt x="306350" y="390136"/>
                      </a:lnTo>
                      <a:lnTo>
                        <a:pt x="314717" y="384985"/>
                      </a:lnTo>
                      <a:lnTo>
                        <a:pt x="323405" y="379513"/>
                      </a:lnTo>
                      <a:lnTo>
                        <a:pt x="331449" y="373719"/>
                      </a:lnTo>
                      <a:lnTo>
                        <a:pt x="339174" y="367925"/>
                      </a:lnTo>
                      <a:lnTo>
                        <a:pt x="346896" y="361165"/>
                      </a:lnTo>
                      <a:lnTo>
                        <a:pt x="353976" y="354405"/>
                      </a:lnTo>
                      <a:lnTo>
                        <a:pt x="360733" y="347002"/>
                      </a:lnTo>
                      <a:lnTo>
                        <a:pt x="367491" y="339598"/>
                      </a:lnTo>
                      <a:lnTo>
                        <a:pt x="373606" y="331873"/>
                      </a:lnTo>
                      <a:lnTo>
                        <a:pt x="379397" y="323504"/>
                      </a:lnTo>
                      <a:lnTo>
                        <a:pt x="384547" y="315134"/>
                      </a:lnTo>
                      <a:lnTo>
                        <a:pt x="389695" y="306443"/>
                      </a:lnTo>
                      <a:lnTo>
                        <a:pt x="394200" y="297430"/>
                      </a:lnTo>
                      <a:lnTo>
                        <a:pt x="398384" y="288417"/>
                      </a:lnTo>
                      <a:lnTo>
                        <a:pt x="402246" y="279082"/>
                      </a:lnTo>
                      <a:lnTo>
                        <a:pt x="405463" y="269104"/>
                      </a:lnTo>
                      <a:lnTo>
                        <a:pt x="408359" y="259447"/>
                      </a:lnTo>
                      <a:lnTo>
                        <a:pt x="410612" y="249468"/>
                      </a:lnTo>
                      <a:lnTo>
                        <a:pt x="412543" y="239167"/>
                      </a:lnTo>
                      <a:lnTo>
                        <a:pt x="413508" y="228545"/>
                      </a:lnTo>
                      <a:lnTo>
                        <a:pt x="414474" y="218244"/>
                      </a:lnTo>
                      <a:lnTo>
                        <a:pt x="414795" y="207622"/>
                      </a:lnTo>
                      <a:lnTo>
                        <a:pt x="414474" y="196999"/>
                      </a:lnTo>
                      <a:lnTo>
                        <a:pt x="413508" y="186377"/>
                      </a:lnTo>
                      <a:lnTo>
                        <a:pt x="412543" y="176076"/>
                      </a:lnTo>
                      <a:lnTo>
                        <a:pt x="410612" y="165775"/>
                      </a:lnTo>
                      <a:lnTo>
                        <a:pt x="408359" y="155797"/>
                      </a:lnTo>
                      <a:lnTo>
                        <a:pt x="405463" y="145818"/>
                      </a:lnTo>
                      <a:lnTo>
                        <a:pt x="402246" y="136161"/>
                      </a:lnTo>
                      <a:lnTo>
                        <a:pt x="398384" y="126826"/>
                      </a:lnTo>
                      <a:lnTo>
                        <a:pt x="394200" y="117491"/>
                      </a:lnTo>
                      <a:lnTo>
                        <a:pt x="389695" y="108800"/>
                      </a:lnTo>
                      <a:lnTo>
                        <a:pt x="384547" y="99787"/>
                      </a:lnTo>
                      <a:lnTo>
                        <a:pt x="379397" y="91418"/>
                      </a:lnTo>
                      <a:lnTo>
                        <a:pt x="373606" y="83371"/>
                      </a:lnTo>
                      <a:lnTo>
                        <a:pt x="367491" y="75645"/>
                      </a:lnTo>
                      <a:lnTo>
                        <a:pt x="360733" y="67919"/>
                      </a:lnTo>
                      <a:lnTo>
                        <a:pt x="353976" y="60838"/>
                      </a:lnTo>
                      <a:lnTo>
                        <a:pt x="346896" y="53756"/>
                      </a:lnTo>
                      <a:lnTo>
                        <a:pt x="339174" y="47318"/>
                      </a:lnTo>
                      <a:lnTo>
                        <a:pt x="331449" y="41202"/>
                      </a:lnTo>
                      <a:lnTo>
                        <a:pt x="323405" y="35408"/>
                      </a:lnTo>
                      <a:lnTo>
                        <a:pt x="314717" y="29936"/>
                      </a:lnTo>
                      <a:lnTo>
                        <a:pt x="306350" y="25108"/>
                      </a:lnTo>
                      <a:lnTo>
                        <a:pt x="297340" y="20279"/>
                      </a:lnTo>
                      <a:lnTo>
                        <a:pt x="288008" y="16417"/>
                      </a:lnTo>
                      <a:lnTo>
                        <a:pt x="278676" y="12554"/>
                      </a:lnTo>
                      <a:lnTo>
                        <a:pt x="269022" y="9335"/>
                      </a:lnTo>
                      <a:lnTo>
                        <a:pt x="259046" y="6438"/>
                      </a:lnTo>
                      <a:lnTo>
                        <a:pt x="249070" y="4184"/>
                      </a:lnTo>
                      <a:lnTo>
                        <a:pt x="239095" y="2575"/>
                      </a:lnTo>
                      <a:lnTo>
                        <a:pt x="228476" y="966"/>
                      </a:lnTo>
                      <a:lnTo>
                        <a:pt x="218178" y="322"/>
                      </a:lnTo>
                      <a:lnTo>
                        <a:pt x="207237" y="0"/>
                      </a:lnTo>
                      <a:lnTo>
                        <a:pt x="196617" y="322"/>
                      </a:lnTo>
                      <a:lnTo>
                        <a:pt x="186320" y="966"/>
                      </a:lnTo>
                      <a:lnTo>
                        <a:pt x="175701" y="2575"/>
                      </a:lnTo>
                      <a:lnTo>
                        <a:pt x="165403" y="4184"/>
                      </a:lnTo>
                      <a:lnTo>
                        <a:pt x="155427" y="6438"/>
                      </a:lnTo>
                      <a:lnTo>
                        <a:pt x="145774" y="9335"/>
                      </a:lnTo>
                      <a:lnTo>
                        <a:pt x="136119" y="12554"/>
                      </a:lnTo>
                      <a:lnTo>
                        <a:pt x="126466" y="16417"/>
                      </a:lnTo>
                      <a:lnTo>
                        <a:pt x="117455" y="20279"/>
                      </a:lnTo>
                      <a:lnTo>
                        <a:pt x="108445" y="25108"/>
                      </a:lnTo>
                      <a:lnTo>
                        <a:pt x="99756" y="29936"/>
                      </a:lnTo>
                      <a:lnTo>
                        <a:pt x="91389" y="35408"/>
                      </a:lnTo>
                      <a:lnTo>
                        <a:pt x="83345" y="41202"/>
                      </a:lnTo>
                      <a:lnTo>
                        <a:pt x="75301" y="47318"/>
                      </a:lnTo>
                      <a:lnTo>
                        <a:pt x="67899" y="53756"/>
                      </a:lnTo>
                      <a:lnTo>
                        <a:pt x="60818" y="60838"/>
                      </a:lnTo>
                      <a:lnTo>
                        <a:pt x="53740" y="67919"/>
                      </a:lnTo>
                      <a:lnTo>
                        <a:pt x="47304" y="75645"/>
                      </a:lnTo>
                      <a:lnTo>
                        <a:pt x="41189" y="83371"/>
                      </a:lnTo>
                      <a:lnTo>
                        <a:pt x="35398" y="91418"/>
                      </a:lnTo>
                      <a:lnTo>
                        <a:pt x="29927" y="99787"/>
                      </a:lnTo>
                      <a:lnTo>
                        <a:pt x="25100" y="108800"/>
                      </a:lnTo>
                      <a:lnTo>
                        <a:pt x="20273" y="117491"/>
                      </a:lnTo>
                      <a:lnTo>
                        <a:pt x="16412" y="126826"/>
                      </a:lnTo>
                      <a:lnTo>
                        <a:pt x="12549" y="136161"/>
                      </a:lnTo>
                      <a:lnTo>
                        <a:pt x="9332" y="145818"/>
                      </a:lnTo>
                      <a:lnTo>
                        <a:pt x="6436" y="155797"/>
                      </a:lnTo>
                      <a:lnTo>
                        <a:pt x="4183" y="165775"/>
                      </a:lnTo>
                      <a:lnTo>
                        <a:pt x="2252" y="176076"/>
                      </a:lnTo>
                      <a:lnTo>
                        <a:pt x="965" y="186377"/>
                      </a:lnTo>
                      <a:lnTo>
                        <a:pt x="321"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8255608" y="1599162"/>
                  <a:ext cx="255508" cy="55367"/>
                </a:xfrm>
                <a:custGeom>
                  <a:avLst/>
                  <a:gdLst/>
                  <a:ahLst/>
                  <a:cxnLst/>
                  <a:rect l="0" t="0" r="0" b="0"/>
                  <a:pathLst>
                    <a:path w="255508" h="55367">
                      <a:moveTo>
                        <a:pt x="255507" y="16095"/>
                      </a:moveTo>
                      <a:lnTo>
                        <a:pt x="251646" y="11588"/>
                      </a:lnTo>
                      <a:lnTo>
                        <a:pt x="248106" y="7082"/>
                      </a:lnTo>
                      <a:lnTo>
                        <a:pt x="246175" y="4828"/>
                      </a:lnTo>
                      <a:lnTo>
                        <a:pt x="244244" y="2897"/>
                      </a:lnTo>
                      <a:lnTo>
                        <a:pt x="241992" y="1288"/>
                      </a:lnTo>
                      <a:lnTo>
                        <a:pt x="239418" y="0"/>
                      </a:lnTo>
                      <a:lnTo>
                        <a:pt x="236199" y="4507"/>
                      </a:lnTo>
                      <a:lnTo>
                        <a:pt x="232338" y="9013"/>
                      </a:lnTo>
                      <a:lnTo>
                        <a:pt x="228155" y="13198"/>
                      </a:lnTo>
                      <a:lnTo>
                        <a:pt x="223328" y="17704"/>
                      </a:lnTo>
                      <a:lnTo>
                        <a:pt x="218179" y="21889"/>
                      </a:lnTo>
                      <a:lnTo>
                        <a:pt x="212387" y="26074"/>
                      </a:lnTo>
                      <a:lnTo>
                        <a:pt x="206594" y="29936"/>
                      </a:lnTo>
                      <a:lnTo>
                        <a:pt x="200158" y="33799"/>
                      </a:lnTo>
                      <a:lnTo>
                        <a:pt x="193401" y="37340"/>
                      </a:lnTo>
                      <a:lnTo>
                        <a:pt x="186321" y="40559"/>
                      </a:lnTo>
                      <a:lnTo>
                        <a:pt x="179241" y="43456"/>
                      </a:lnTo>
                      <a:lnTo>
                        <a:pt x="171518" y="46353"/>
                      </a:lnTo>
                      <a:lnTo>
                        <a:pt x="163796" y="48606"/>
                      </a:lnTo>
                      <a:lnTo>
                        <a:pt x="156072" y="50859"/>
                      </a:lnTo>
                      <a:lnTo>
                        <a:pt x="147705" y="52469"/>
                      </a:lnTo>
                      <a:lnTo>
                        <a:pt x="139660" y="54078"/>
                      </a:lnTo>
                      <a:lnTo>
                        <a:pt x="131293" y="54722"/>
                      </a:lnTo>
                      <a:lnTo>
                        <a:pt x="122927" y="55366"/>
                      </a:lnTo>
                      <a:lnTo>
                        <a:pt x="114882" y="55366"/>
                      </a:lnTo>
                      <a:lnTo>
                        <a:pt x="106516" y="54722"/>
                      </a:lnTo>
                      <a:lnTo>
                        <a:pt x="97826" y="53756"/>
                      </a:lnTo>
                      <a:lnTo>
                        <a:pt x="89782" y="52147"/>
                      </a:lnTo>
                      <a:lnTo>
                        <a:pt x="81415" y="49894"/>
                      </a:lnTo>
                      <a:lnTo>
                        <a:pt x="73370" y="46997"/>
                      </a:lnTo>
                      <a:lnTo>
                        <a:pt x="65326" y="43778"/>
                      </a:lnTo>
                      <a:lnTo>
                        <a:pt x="57602" y="39593"/>
                      </a:lnTo>
                      <a:lnTo>
                        <a:pt x="49879" y="35087"/>
                      </a:lnTo>
                      <a:lnTo>
                        <a:pt x="42799" y="29614"/>
                      </a:lnTo>
                      <a:lnTo>
                        <a:pt x="35398" y="23176"/>
                      </a:lnTo>
                      <a:lnTo>
                        <a:pt x="28641" y="16417"/>
                      </a:lnTo>
                      <a:lnTo>
                        <a:pt x="22204" y="8691"/>
                      </a:lnTo>
                      <a:lnTo>
                        <a:pt x="16090" y="0"/>
                      </a:lnTo>
                      <a:lnTo>
                        <a:pt x="13516" y="1288"/>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8302117" y="1456436"/>
                  <a:ext cx="15876" cy="31878"/>
                </a:xfrm>
                <a:custGeom>
                  <a:avLst/>
                  <a:gdLst/>
                  <a:ahLst/>
                  <a:cxnLst/>
                  <a:rect l="0" t="0" r="0" b="0"/>
                  <a:pathLst>
                    <a:path w="15876" h="31878">
                      <a:moveTo>
                        <a:pt x="127" y="12827"/>
                      </a:moveTo>
                      <a:lnTo>
                        <a:pt x="635" y="9779"/>
                      </a:lnTo>
                      <a:lnTo>
                        <a:pt x="1397" y="7112"/>
                      </a:lnTo>
                      <a:lnTo>
                        <a:pt x="2413" y="4572"/>
                      </a:lnTo>
                      <a:lnTo>
                        <a:pt x="3556" y="2794"/>
                      </a:lnTo>
                      <a:lnTo>
                        <a:pt x="4826" y="1270"/>
                      </a:lnTo>
                      <a:lnTo>
                        <a:pt x="6350" y="381"/>
                      </a:lnTo>
                      <a:lnTo>
                        <a:pt x="8001" y="0"/>
                      </a:lnTo>
                      <a:lnTo>
                        <a:pt x="9652" y="381"/>
                      </a:lnTo>
                      <a:lnTo>
                        <a:pt x="11176" y="1270"/>
                      </a:lnTo>
                      <a:lnTo>
                        <a:pt x="12446" y="2794"/>
                      </a:lnTo>
                      <a:lnTo>
                        <a:pt x="13589" y="4572"/>
                      </a:lnTo>
                      <a:lnTo>
                        <a:pt x="14605" y="7112"/>
                      </a:lnTo>
                      <a:lnTo>
                        <a:pt x="15367" y="9779"/>
                      </a:lnTo>
                      <a:lnTo>
                        <a:pt x="15875" y="12827"/>
                      </a:lnTo>
                      <a:lnTo>
                        <a:pt x="15875" y="16002"/>
                      </a:lnTo>
                      <a:lnTo>
                        <a:pt x="15875" y="19304"/>
                      </a:lnTo>
                      <a:lnTo>
                        <a:pt x="15367" y="22225"/>
                      </a:lnTo>
                      <a:lnTo>
                        <a:pt x="14605" y="25019"/>
                      </a:lnTo>
                      <a:lnTo>
                        <a:pt x="13589" y="27305"/>
                      </a:lnTo>
                      <a:lnTo>
                        <a:pt x="12446" y="29337"/>
                      </a:lnTo>
                      <a:lnTo>
                        <a:pt x="11176" y="30734"/>
                      </a:lnTo>
                      <a:lnTo>
                        <a:pt x="9652" y="31750"/>
                      </a:lnTo>
                      <a:lnTo>
                        <a:pt x="8001" y="31877"/>
                      </a:lnTo>
                      <a:lnTo>
                        <a:pt x="6350" y="31750"/>
                      </a:lnTo>
                      <a:lnTo>
                        <a:pt x="4826" y="30734"/>
                      </a:lnTo>
                      <a:lnTo>
                        <a:pt x="3556" y="29337"/>
                      </a:lnTo>
                      <a:lnTo>
                        <a:pt x="2413" y="27305"/>
                      </a:lnTo>
                      <a:lnTo>
                        <a:pt x="1397"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8302266" y="1456563"/>
                  <a:ext cx="15771" cy="31869"/>
                </a:xfrm>
                <a:custGeom>
                  <a:avLst/>
                  <a:gdLst/>
                  <a:ahLst/>
                  <a:cxnLst/>
                  <a:rect l="0" t="0" r="0" b="0"/>
                  <a:pathLst>
                    <a:path w="15771" h="31869">
                      <a:moveTo>
                        <a:pt x="0" y="15773"/>
                      </a:moveTo>
                      <a:lnTo>
                        <a:pt x="0" y="19314"/>
                      </a:lnTo>
                      <a:lnTo>
                        <a:pt x="644" y="22211"/>
                      </a:lnTo>
                      <a:lnTo>
                        <a:pt x="1288" y="24786"/>
                      </a:lnTo>
                      <a:lnTo>
                        <a:pt x="2253" y="27040"/>
                      </a:lnTo>
                      <a:lnTo>
                        <a:pt x="3540" y="29293"/>
                      </a:lnTo>
                      <a:lnTo>
                        <a:pt x="4828" y="30581"/>
                      </a:lnTo>
                      <a:lnTo>
                        <a:pt x="6115" y="31546"/>
                      </a:lnTo>
                      <a:lnTo>
                        <a:pt x="8046" y="31868"/>
                      </a:lnTo>
                      <a:lnTo>
                        <a:pt x="9334" y="31546"/>
                      </a:lnTo>
                      <a:lnTo>
                        <a:pt x="10943" y="30581"/>
                      </a:lnTo>
                      <a:lnTo>
                        <a:pt x="12230" y="29293"/>
                      </a:lnTo>
                      <a:lnTo>
                        <a:pt x="13518" y="27040"/>
                      </a:lnTo>
                      <a:lnTo>
                        <a:pt x="14484" y="24786"/>
                      </a:lnTo>
                      <a:lnTo>
                        <a:pt x="15127" y="22211"/>
                      </a:lnTo>
                      <a:lnTo>
                        <a:pt x="15770" y="19314"/>
                      </a:lnTo>
                      <a:lnTo>
                        <a:pt x="15770" y="15773"/>
                      </a:lnTo>
                      <a:lnTo>
                        <a:pt x="15770" y="12554"/>
                      </a:lnTo>
                      <a:lnTo>
                        <a:pt x="15127" y="9657"/>
                      </a:lnTo>
                      <a:lnTo>
                        <a:pt x="14484" y="7082"/>
                      </a:lnTo>
                      <a:lnTo>
                        <a:pt x="13518" y="4506"/>
                      </a:lnTo>
                      <a:lnTo>
                        <a:pt x="12230" y="2575"/>
                      </a:lnTo>
                      <a:lnTo>
                        <a:pt x="10943" y="1287"/>
                      </a:lnTo>
                      <a:lnTo>
                        <a:pt x="9334" y="322"/>
                      </a:lnTo>
                      <a:lnTo>
                        <a:pt x="8046" y="0"/>
                      </a:lnTo>
                      <a:lnTo>
                        <a:pt x="6115" y="322"/>
                      </a:lnTo>
                      <a:lnTo>
                        <a:pt x="4828" y="1287"/>
                      </a:lnTo>
                      <a:lnTo>
                        <a:pt x="3540" y="2575"/>
                      </a:lnTo>
                      <a:lnTo>
                        <a:pt x="2253" y="4506"/>
                      </a:lnTo>
                      <a:lnTo>
                        <a:pt x="1288"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8454009" y="1456436"/>
                  <a:ext cx="16003" cy="31878"/>
                </a:xfrm>
                <a:custGeom>
                  <a:avLst/>
                  <a:gdLst/>
                  <a:ahLst/>
                  <a:cxnLst/>
                  <a:rect l="0" t="0" r="0" b="0"/>
                  <a:pathLst>
                    <a:path w="16003" h="31878">
                      <a:moveTo>
                        <a:pt x="127" y="12827"/>
                      </a:moveTo>
                      <a:lnTo>
                        <a:pt x="635" y="9779"/>
                      </a:lnTo>
                      <a:lnTo>
                        <a:pt x="1397" y="7112"/>
                      </a:lnTo>
                      <a:lnTo>
                        <a:pt x="2286" y="4572"/>
                      </a:lnTo>
                      <a:lnTo>
                        <a:pt x="3556" y="2794"/>
                      </a:lnTo>
                      <a:lnTo>
                        <a:pt x="4953" y="1270"/>
                      </a:lnTo>
                      <a:lnTo>
                        <a:pt x="6350" y="381"/>
                      </a:lnTo>
                      <a:lnTo>
                        <a:pt x="8128" y="0"/>
                      </a:lnTo>
                      <a:lnTo>
                        <a:pt x="9652" y="381"/>
                      </a:lnTo>
                      <a:lnTo>
                        <a:pt x="11049" y="1270"/>
                      </a:lnTo>
                      <a:lnTo>
                        <a:pt x="12446" y="2794"/>
                      </a:lnTo>
                      <a:lnTo>
                        <a:pt x="13716" y="4572"/>
                      </a:lnTo>
                      <a:lnTo>
                        <a:pt x="14605" y="7112"/>
                      </a:lnTo>
                      <a:lnTo>
                        <a:pt x="15367" y="9779"/>
                      </a:lnTo>
                      <a:lnTo>
                        <a:pt x="15875" y="12827"/>
                      </a:lnTo>
                      <a:lnTo>
                        <a:pt x="16002" y="16002"/>
                      </a:lnTo>
                      <a:lnTo>
                        <a:pt x="15875" y="19304"/>
                      </a:lnTo>
                      <a:lnTo>
                        <a:pt x="15367" y="22225"/>
                      </a:lnTo>
                      <a:lnTo>
                        <a:pt x="14605" y="25019"/>
                      </a:lnTo>
                      <a:lnTo>
                        <a:pt x="13716" y="27305"/>
                      </a:lnTo>
                      <a:lnTo>
                        <a:pt x="12446" y="29337"/>
                      </a:lnTo>
                      <a:lnTo>
                        <a:pt x="11049" y="30734"/>
                      </a:lnTo>
                      <a:lnTo>
                        <a:pt x="9652" y="31750"/>
                      </a:lnTo>
                      <a:lnTo>
                        <a:pt x="8128" y="31877"/>
                      </a:lnTo>
                      <a:lnTo>
                        <a:pt x="6477" y="31750"/>
                      </a:lnTo>
                      <a:lnTo>
                        <a:pt x="4953" y="30734"/>
                      </a:lnTo>
                      <a:lnTo>
                        <a:pt x="3556" y="29337"/>
                      </a:lnTo>
                      <a:lnTo>
                        <a:pt x="2286" y="27305"/>
                      </a:lnTo>
                      <a:lnTo>
                        <a:pt x="1397"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8454156" y="1456563"/>
                  <a:ext cx="15771" cy="31869"/>
                </a:xfrm>
                <a:custGeom>
                  <a:avLst/>
                  <a:gdLst/>
                  <a:ahLst/>
                  <a:cxnLst/>
                  <a:rect l="0" t="0" r="0" b="0"/>
                  <a:pathLst>
                    <a:path w="15771" h="31869">
                      <a:moveTo>
                        <a:pt x="0" y="15773"/>
                      </a:moveTo>
                      <a:lnTo>
                        <a:pt x="0" y="19314"/>
                      </a:lnTo>
                      <a:lnTo>
                        <a:pt x="643" y="22211"/>
                      </a:lnTo>
                      <a:lnTo>
                        <a:pt x="1287" y="24786"/>
                      </a:lnTo>
                      <a:lnTo>
                        <a:pt x="2253" y="27040"/>
                      </a:lnTo>
                      <a:lnTo>
                        <a:pt x="3541" y="29293"/>
                      </a:lnTo>
                      <a:lnTo>
                        <a:pt x="4828" y="30581"/>
                      </a:lnTo>
                      <a:lnTo>
                        <a:pt x="6437" y="31546"/>
                      </a:lnTo>
                      <a:lnTo>
                        <a:pt x="8046" y="31868"/>
                      </a:lnTo>
                      <a:lnTo>
                        <a:pt x="9334" y="31546"/>
                      </a:lnTo>
                      <a:lnTo>
                        <a:pt x="10943" y="30581"/>
                      </a:lnTo>
                      <a:lnTo>
                        <a:pt x="12230" y="29293"/>
                      </a:lnTo>
                      <a:lnTo>
                        <a:pt x="13518" y="27040"/>
                      </a:lnTo>
                      <a:lnTo>
                        <a:pt x="14483" y="24786"/>
                      </a:lnTo>
                      <a:lnTo>
                        <a:pt x="15126" y="22211"/>
                      </a:lnTo>
                      <a:lnTo>
                        <a:pt x="15770" y="19314"/>
                      </a:lnTo>
                      <a:lnTo>
                        <a:pt x="15770" y="15773"/>
                      </a:lnTo>
                      <a:lnTo>
                        <a:pt x="15770" y="12554"/>
                      </a:lnTo>
                      <a:lnTo>
                        <a:pt x="15126" y="9657"/>
                      </a:lnTo>
                      <a:lnTo>
                        <a:pt x="14483" y="7082"/>
                      </a:lnTo>
                      <a:lnTo>
                        <a:pt x="13518" y="4506"/>
                      </a:lnTo>
                      <a:lnTo>
                        <a:pt x="12230" y="2575"/>
                      </a:lnTo>
                      <a:lnTo>
                        <a:pt x="10943" y="1287"/>
                      </a:lnTo>
                      <a:lnTo>
                        <a:pt x="9334" y="322"/>
                      </a:lnTo>
                      <a:lnTo>
                        <a:pt x="8046" y="0"/>
                      </a:lnTo>
                      <a:lnTo>
                        <a:pt x="6114" y="322"/>
                      </a:lnTo>
                      <a:lnTo>
                        <a:pt x="4828" y="1287"/>
                      </a:lnTo>
                      <a:lnTo>
                        <a:pt x="3541" y="2575"/>
                      </a:lnTo>
                      <a:lnTo>
                        <a:pt x="2253" y="4506"/>
                      </a:lnTo>
                      <a:lnTo>
                        <a:pt x="1287" y="7082"/>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350215" y="1544118"/>
                  <a:ext cx="63720" cy="24144"/>
                </a:xfrm>
                <a:custGeom>
                  <a:avLst/>
                  <a:gdLst/>
                  <a:ahLst/>
                  <a:cxnLst/>
                  <a:rect l="0" t="0" r="0" b="0"/>
                  <a:pathLst>
                    <a:path w="63720" h="24144">
                      <a:moveTo>
                        <a:pt x="63719" y="0"/>
                      </a:moveTo>
                      <a:lnTo>
                        <a:pt x="63397" y="2897"/>
                      </a:lnTo>
                      <a:lnTo>
                        <a:pt x="63075" y="5795"/>
                      </a:lnTo>
                      <a:lnTo>
                        <a:pt x="62110" y="8370"/>
                      </a:lnTo>
                      <a:lnTo>
                        <a:pt x="61144" y="10623"/>
                      </a:lnTo>
                      <a:lnTo>
                        <a:pt x="59535" y="12876"/>
                      </a:lnTo>
                      <a:lnTo>
                        <a:pt x="57926" y="14808"/>
                      </a:lnTo>
                      <a:lnTo>
                        <a:pt x="55995" y="16417"/>
                      </a:lnTo>
                      <a:lnTo>
                        <a:pt x="53743" y="18027"/>
                      </a:lnTo>
                      <a:lnTo>
                        <a:pt x="51489" y="19637"/>
                      </a:lnTo>
                      <a:lnTo>
                        <a:pt x="48916" y="20602"/>
                      </a:lnTo>
                      <a:lnTo>
                        <a:pt x="43445" y="22534"/>
                      </a:lnTo>
                      <a:lnTo>
                        <a:pt x="37652" y="23821"/>
                      </a:lnTo>
                      <a:lnTo>
                        <a:pt x="31859" y="24143"/>
                      </a:lnTo>
                      <a:lnTo>
                        <a:pt x="25745" y="23821"/>
                      </a:lnTo>
                      <a:lnTo>
                        <a:pt x="19952" y="22534"/>
                      </a:lnTo>
                      <a:lnTo>
                        <a:pt x="14803" y="20602"/>
                      </a:lnTo>
                      <a:lnTo>
                        <a:pt x="12230" y="19637"/>
                      </a:lnTo>
                      <a:lnTo>
                        <a:pt x="9976" y="18027"/>
                      </a:lnTo>
                      <a:lnTo>
                        <a:pt x="7724" y="16417"/>
                      </a:lnTo>
                      <a:lnTo>
                        <a:pt x="5793" y="14808"/>
                      </a:lnTo>
                      <a:lnTo>
                        <a:pt x="4184" y="12876"/>
                      </a:lnTo>
                      <a:lnTo>
                        <a:pt x="2574" y="10623"/>
                      </a:lnTo>
                      <a:lnTo>
                        <a:pt x="1288" y="8370"/>
                      </a:lnTo>
                      <a:lnTo>
                        <a:pt x="643"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a:off x="6536436" y="3921379"/>
                <a:ext cx="330963" cy="331724"/>
                <a:chOff x="6536436" y="3921379"/>
                <a:chExt cx="330963" cy="331724"/>
              </a:xfrm>
            </p:grpSpPr>
            <p:sp>
              <p:nvSpPr>
                <p:cNvPr id="115" name="Oval 114"/>
                <p:cNvSpPr/>
                <p:nvPr/>
              </p:nvSpPr>
              <p:spPr>
                <a:xfrm>
                  <a:off x="6536436" y="3921379"/>
                  <a:ext cx="330963" cy="33172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659499" y="3921506"/>
                  <a:ext cx="112396" cy="33148"/>
                </a:xfrm>
                <a:custGeom>
                  <a:avLst/>
                  <a:gdLst/>
                  <a:ahLst/>
                  <a:cxnLst/>
                  <a:rect l="0" t="0" r="0" b="0"/>
                  <a:pathLst>
                    <a:path w="112396" h="33148">
                      <a:moveTo>
                        <a:pt x="112395" y="20701"/>
                      </a:moveTo>
                      <a:lnTo>
                        <a:pt x="76200" y="33147"/>
                      </a:lnTo>
                      <a:lnTo>
                        <a:pt x="13589" y="24130"/>
                      </a:lnTo>
                      <a:lnTo>
                        <a:pt x="0" y="8255"/>
                      </a:lnTo>
                      <a:lnTo>
                        <a:pt x="26797" y="0"/>
                      </a:lnTo>
                      <a:lnTo>
                        <a:pt x="54737" y="0"/>
                      </a:lnTo>
                      <a:lnTo>
                        <a:pt x="86741" y="520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636131" y="3950462"/>
                  <a:ext cx="119254" cy="93600"/>
                </a:xfrm>
                <a:custGeom>
                  <a:avLst/>
                  <a:gdLst/>
                  <a:ahLst/>
                  <a:cxnLst/>
                  <a:rect l="0" t="0" r="0" b="0"/>
                  <a:pathLst>
                    <a:path w="119254" h="93600">
                      <a:moveTo>
                        <a:pt x="116205" y="42672"/>
                      </a:moveTo>
                      <a:lnTo>
                        <a:pt x="119253" y="56261"/>
                      </a:lnTo>
                      <a:lnTo>
                        <a:pt x="76962" y="93599"/>
                      </a:lnTo>
                      <a:lnTo>
                        <a:pt x="15367" y="79375"/>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547739" y="3969385"/>
                  <a:ext cx="40768" cy="68708"/>
                </a:xfrm>
                <a:custGeom>
                  <a:avLst/>
                  <a:gdLst/>
                  <a:ahLst/>
                  <a:cxnLst/>
                  <a:rect l="0" t="0" r="0" b="0"/>
                  <a:pathLst>
                    <a:path w="40768" h="68708">
                      <a:moveTo>
                        <a:pt x="1143" y="68707"/>
                      </a:moveTo>
                      <a:lnTo>
                        <a:pt x="0" y="59563"/>
                      </a:lnTo>
                      <a:lnTo>
                        <a:pt x="14478" y="27940"/>
                      </a:lnTo>
                      <a:lnTo>
                        <a:pt x="32512" y="5334"/>
                      </a:lnTo>
                      <a:lnTo>
                        <a:pt x="40767" y="0"/>
                      </a:lnTo>
                      <a:lnTo>
                        <a:pt x="40767" y="8255"/>
                      </a:lnTo>
                      <a:lnTo>
                        <a:pt x="20828"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551930" y="3976624"/>
                  <a:ext cx="98934" cy="118111"/>
                </a:xfrm>
                <a:custGeom>
                  <a:avLst/>
                  <a:gdLst/>
                  <a:ahLst/>
                  <a:cxnLst/>
                  <a:rect l="0" t="0" r="0" b="0"/>
                  <a:pathLst>
                    <a:path w="98934" h="118111">
                      <a:moveTo>
                        <a:pt x="98933" y="56134"/>
                      </a:moveTo>
                      <a:lnTo>
                        <a:pt x="69850" y="111633"/>
                      </a:lnTo>
                      <a:lnTo>
                        <a:pt x="16637" y="118110"/>
                      </a:lnTo>
                      <a:lnTo>
                        <a:pt x="0" y="64897"/>
                      </a:lnTo>
                      <a:lnTo>
                        <a:pt x="17780" y="33147"/>
                      </a:lnTo>
                      <a:lnTo>
                        <a:pt x="40005" y="0"/>
                      </a:lnTo>
                      <a:lnTo>
                        <a:pt x="82296" y="889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811137" y="3996944"/>
                  <a:ext cx="50293" cy="116206"/>
                </a:xfrm>
                <a:custGeom>
                  <a:avLst/>
                  <a:gdLst/>
                  <a:ahLst/>
                  <a:cxnLst/>
                  <a:rect l="0" t="0" r="0" b="0"/>
                  <a:pathLst>
                    <a:path w="50293" h="116206">
                      <a:moveTo>
                        <a:pt x="17018" y="0"/>
                      </a:moveTo>
                      <a:lnTo>
                        <a:pt x="40005" y="27559"/>
                      </a:lnTo>
                      <a:lnTo>
                        <a:pt x="48387" y="62992"/>
                      </a:lnTo>
                      <a:lnTo>
                        <a:pt x="50292" y="94742"/>
                      </a:lnTo>
                      <a:lnTo>
                        <a:pt x="35814" y="116205"/>
                      </a:lnTo>
                      <a:lnTo>
                        <a:pt x="8001" y="94742"/>
                      </a:lnTo>
                      <a:lnTo>
                        <a:pt x="0" y="354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716141" y="4009390"/>
                  <a:ext cx="99950" cy="125985"/>
                </a:xfrm>
                <a:custGeom>
                  <a:avLst/>
                  <a:gdLst/>
                  <a:ahLst/>
                  <a:cxnLst/>
                  <a:rect l="0" t="0" r="0" b="0"/>
                  <a:pathLst>
                    <a:path w="99950" h="125985">
                      <a:moveTo>
                        <a:pt x="99949" y="85344"/>
                      </a:moveTo>
                      <a:lnTo>
                        <a:pt x="55372" y="125984"/>
                      </a:lnTo>
                      <a:lnTo>
                        <a:pt x="5969" y="95885"/>
                      </a:lnTo>
                      <a:lnTo>
                        <a:pt x="0" y="37338"/>
                      </a:lnTo>
                      <a:lnTo>
                        <a:pt x="41783" y="0"/>
                      </a:lnTo>
                      <a:lnTo>
                        <a:pt x="91567"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560947" y="4092321"/>
                  <a:ext cx="98934" cy="108840"/>
                </a:xfrm>
                <a:custGeom>
                  <a:avLst/>
                  <a:gdLst/>
                  <a:ahLst/>
                  <a:cxnLst/>
                  <a:rect l="0" t="0" r="0" b="0"/>
                  <a:pathLst>
                    <a:path w="98934" h="108840">
                      <a:moveTo>
                        <a:pt x="6096" y="5334"/>
                      </a:moveTo>
                      <a:lnTo>
                        <a:pt x="60833" y="0"/>
                      </a:lnTo>
                      <a:lnTo>
                        <a:pt x="98933" y="44958"/>
                      </a:lnTo>
                      <a:lnTo>
                        <a:pt x="96647" y="101219"/>
                      </a:lnTo>
                      <a:lnTo>
                        <a:pt x="44577" y="108839"/>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661785" y="4109720"/>
                  <a:ext cx="105665" cy="111761"/>
                </a:xfrm>
                <a:custGeom>
                  <a:avLst/>
                  <a:gdLst/>
                  <a:ahLst/>
                  <a:cxnLst/>
                  <a:rect l="0" t="0" r="0" b="0"/>
                  <a:pathLst>
                    <a:path w="105665" h="111761">
                      <a:moveTo>
                        <a:pt x="105664" y="28321"/>
                      </a:moveTo>
                      <a:lnTo>
                        <a:pt x="104902" y="83439"/>
                      </a:lnTo>
                      <a:lnTo>
                        <a:pt x="49403" y="111760"/>
                      </a:lnTo>
                      <a:lnTo>
                        <a:pt x="0" y="84582"/>
                      </a:lnTo>
                      <a:lnTo>
                        <a:pt x="1778" y="26543"/>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554978" y="4150487"/>
                  <a:ext cx="49023" cy="61088"/>
                </a:xfrm>
                <a:custGeom>
                  <a:avLst/>
                  <a:gdLst/>
                  <a:ahLst/>
                  <a:cxnLst/>
                  <a:rect l="0" t="0" r="0" b="0"/>
                  <a:pathLst>
                    <a:path w="49023" h="61088">
                      <a:moveTo>
                        <a:pt x="2540" y="0"/>
                      </a:moveTo>
                      <a:lnTo>
                        <a:pt x="22225" y="31750"/>
                      </a:lnTo>
                      <a:lnTo>
                        <a:pt x="46482" y="50673"/>
                      </a:lnTo>
                      <a:lnTo>
                        <a:pt x="49022" y="61087"/>
                      </a:lnTo>
                      <a:lnTo>
                        <a:pt x="41783" y="58547"/>
                      </a:lnTo>
                      <a:lnTo>
                        <a:pt x="20320" y="38862"/>
                      </a:lnTo>
                      <a:lnTo>
                        <a:pt x="5334" y="17780"/>
                      </a:lnTo>
                      <a:lnTo>
                        <a:pt x="0" y="800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708902" y="4186682"/>
                  <a:ext cx="98807" cy="55881"/>
                </a:xfrm>
                <a:custGeom>
                  <a:avLst/>
                  <a:gdLst/>
                  <a:ahLst/>
                  <a:cxnLst/>
                  <a:rect l="0" t="0" r="0" b="0"/>
                  <a:pathLst>
                    <a:path w="98807" h="55881">
                      <a:moveTo>
                        <a:pt x="5969" y="38227"/>
                      </a:moveTo>
                      <a:lnTo>
                        <a:pt x="60706" y="10668"/>
                      </a:lnTo>
                      <a:lnTo>
                        <a:pt x="98806" y="0"/>
                      </a:lnTo>
                      <a:lnTo>
                        <a:pt x="98806" y="16637"/>
                      </a:lnTo>
                      <a:lnTo>
                        <a:pt x="87630" y="28321"/>
                      </a:lnTo>
                      <a:lnTo>
                        <a:pt x="57785" y="44577"/>
                      </a:lnTo>
                      <a:lnTo>
                        <a:pt x="38227" y="50546"/>
                      </a:lnTo>
                      <a:lnTo>
                        <a:pt x="19685" y="55880"/>
                      </a:lnTo>
                      <a:lnTo>
                        <a:pt x="0" y="539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769989" y="4094734"/>
                  <a:ext cx="76963" cy="98045"/>
                </a:xfrm>
                <a:custGeom>
                  <a:avLst/>
                  <a:gdLst/>
                  <a:ahLst/>
                  <a:cxnLst/>
                  <a:rect l="0" t="0" r="0" b="0"/>
                  <a:pathLst>
                    <a:path w="76963" h="98045">
                      <a:moveTo>
                        <a:pt x="76962" y="20955"/>
                      </a:moveTo>
                      <a:lnTo>
                        <a:pt x="74422" y="49403"/>
                      </a:lnTo>
                      <a:lnTo>
                        <a:pt x="40513" y="85598"/>
                      </a:lnTo>
                      <a:lnTo>
                        <a:pt x="0" y="98044"/>
                      </a:lnTo>
                      <a:lnTo>
                        <a:pt x="3175" y="44069"/>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536563" y="4043426"/>
                  <a:ext cx="26290" cy="102998"/>
                </a:xfrm>
                <a:custGeom>
                  <a:avLst/>
                  <a:gdLst/>
                  <a:ahLst/>
                  <a:cxnLst/>
                  <a:rect l="0" t="0" r="0" b="0"/>
                  <a:pathLst>
                    <a:path w="26290" h="102998">
                      <a:moveTo>
                        <a:pt x="26289" y="51308"/>
                      </a:moveTo>
                      <a:lnTo>
                        <a:pt x="21463" y="102997"/>
                      </a:lnTo>
                      <a:lnTo>
                        <a:pt x="8255" y="91186"/>
                      </a:lnTo>
                      <a:lnTo>
                        <a:pt x="0" y="60198"/>
                      </a:lnTo>
                      <a:lnTo>
                        <a:pt x="0" y="20320"/>
                      </a:lnTo>
                      <a:lnTo>
                        <a:pt x="1016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8662924" y="3931412"/>
                <a:ext cx="330963" cy="331724"/>
                <a:chOff x="8662924" y="3931412"/>
                <a:chExt cx="330963" cy="331724"/>
              </a:xfrm>
            </p:grpSpPr>
            <p:sp>
              <p:nvSpPr>
                <p:cNvPr id="129" name="Oval 128"/>
                <p:cNvSpPr/>
                <p:nvPr/>
              </p:nvSpPr>
              <p:spPr>
                <a:xfrm>
                  <a:off x="8662924" y="3931412"/>
                  <a:ext cx="330963" cy="33172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8785987" y="3931412"/>
                  <a:ext cx="112396" cy="33275"/>
                </a:xfrm>
                <a:custGeom>
                  <a:avLst/>
                  <a:gdLst/>
                  <a:ahLst/>
                  <a:cxnLst/>
                  <a:rect l="0" t="0" r="0" b="0"/>
                  <a:pathLst>
                    <a:path w="112396" h="33275">
                      <a:moveTo>
                        <a:pt x="112395" y="20828"/>
                      </a:moveTo>
                      <a:lnTo>
                        <a:pt x="76200" y="33274"/>
                      </a:lnTo>
                      <a:lnTo>
                        <a:pt x="13589" y="24257"/>
                      </a:lnTo>
                      <a:lnTo>
                        <a:pt x="0" y="8382"/>
                      </a:lnTo>
                      <a:lnTo>
                        <a:pt x="26797" y="0"/>
                      </a:lnTo>
                      <a:lnTo>
                        <a:pt x="54737" y="0"/>
                      </a:lnTo>
                      <a:lnTo>
                        <a:pt x="86741" y="53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8762619" y="3960495"/>
                  <a:ext cx="119127" cy="93600"/>
                </a:xfrm>
                <a:custGeom>
                  <a:avLst/>
                  <a:gdLst/>
                  <a:ahLst/>
                  <a:cxnLst/>
                  <a:rect l="0" t="0" r="0" b="0"/>
                  <a:pathLst>
                    <a:path w="119127" h="93600">
                      <a:moveTo>
                        <a:pt x="116205" y="42672"/>
                      </a:moveTo>
                      <a:lnTo>
                        <a:pt x="119126" y="56261"/>
                      </a:lnTo>
                      <a:lnTo>
                        <a:pt x="76962" y="93599"/>
                      </a:lnTo>
                      <a:lnTo>
                        <a:pt x="15367" y="79248"/>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674227" y="3979418"/>
                  <a:ext cx="40768" cy="68581"/>
                </a:xfrm>
                <a:custGeom>
                  <a:avLst/>
                  <a:gdLst/>
                  <a:ahLst/>
                  <a:cxnLst/>
                  <a:rect l="0" t="0" r="0" b="0"/>
                  <a:pathLst>
                    <a:path w="40768" h="68581">
                      <a:moveTo>
                        <a:pt x="1143" y="68580"/>
                      </a:moveTo>
                      <a:lnTo>
                        <a:pt x="0" y="59563"/>
                      </a:lnTo>
                      <a:lnTo>
                        <a:pt x="14351" y="27940"/>
                      </a:lnTo>
                      <a:lnTo>
                        <a:pt x="32512" y="5207"/>
                      </a:lnTo>
                      <a:lnTo>
                        <a:pt x="40767" y="0"/>
                      </a:lnTo>
                      <a:lnTo>
                        <a:pt x="40767" y="8255"/>
                      </a:lnTo>
                      <a:lnTo>
                        <a:pt x="20828"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678418" y="3986530"/>
                  <a:ext cx="98807" cy="118111"/>
                </a:xfrm>
                <a:custGeom>
                  <a:avLst/>
                  <a:gdLst/>
                  <a:ahLst/>
                  <a:cxnLst/>
                  <a:rect l="0" t="0" r="0" b="0"/>
                  <a:pathLst>
                    <a:path w="98807" h="118111">
                      <a:moveTo>
                        <a:pt x="98806" y="56261"/>
                      </a:moveTo>
                      <a:lnTo>
                        <a:pt x="69850" y="111760"/>
                      </a:lnTo>
                      <a:lnTo>
                        <a:pt x="16637" y="118110"/>
                      </a:lnTo>
                      <a:lnTo>
                        <a:pt x="0" y="64897"/>
                      </a:lnTo>
                      <a:lnTo>
                        <a:pt x="17653" y="33147"/>
                      </a:lnTo>
                      <a:lnTo>
                        <a:pt x="40005" y="0"/>
                      </a:lnTo>
                      <a:lnTo>
                        <a:pt x="82296" y="901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937625" y="4006977"/>
                  <a:ext cx="50166" cy="116206"/>
                </a:xfrm>
                <a:custGeom>
                  <a:avLst/>
                  <a:gdLst/>
                  <a:ahLst/>
                  <a:cxnLst/>
                  <a:rect l="0" t="0" r="0" b="0"/>
                  <a:pathLst>
                    <a:path w="50166" h="116206">
                      <a:moveTo>
                        <a:pt x="17018" y="0"/>
                      </a:moveTo>
                      <a:lnTo>
                        <a:pt x="40005" y="27559"/>
                      </a:lnTo>
                      <a:lnTo>
                        <a:pt x="48260" y="62992"/>
                      </a:lnTo>
                      <a:lnTo>
                        <a:pt x="50165" y="94742"/>
                      </a:lnTo>
                      <a:lnTo>
                        <a:pt x="35814" y="116205"/>
                      </a:lnTo>
                      <a:lnTo>
                        <a:pt x="8001" y="94742"/>
                      </a:lnTo>
                      <a:lnTo>
                        <a:pt x="0" y="354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842629" y="4019423"/>
                  <a:ext cx="99823" cy="125985"/>
                </a:xfrm>
                <a:custGeom>
                  <a:avLst/>
                  <a:gdLst/>
                  <a:ahLst/>
                  <a:cxnLst/>
                  <a:rect l="0" t="0" r="0" b="0"/>
                  <a:pathLst>
                    <a:path w="99823" h="125985">
                      <a:moveTo>
                        <a:pt x="99822" y="85217"/>
                      </a:moveTo>
                      <a:lnTo>
                        <a:pt x="55372" y="125984"/>
                      </a:lnTo>
                      <a:lnTo>
                        <a:pt x="5969" y="95885"/>
                      </a:lnTo>
                      <a:lnTo>
                        <a:pt x="0" y="37338"/>
                      </a:lnTo>
                      <a:lnTo>
                        <a:pt x="41783" y="0"/>
                      </a:lnTo>
                      <a:lnTo>
                        <a:pt x="91567"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687435" y="4102354"/>
                  <a:ext cx="98934" cy="108713"/>
                </a:xfrm>
                <a:custGeom>
                  <a:avLst/>
                  <a:gdLst/>
                  <a:ahLst/>
                  <a:cxnLst/>
                  <a:rect l="0" t="0" r="0" b="0"/>
                  <a:pathLst>
                    <a:path w="98934" h="108713">
                      <a:moveTo>
                        <a:pt x="6096" y="5334"/>
                      </a:moveTo>
                      <a:lnTo>
                        <a:pt x="60833" y="0"/>
                      </a:lnTo>
                      <a:lnTo>
                        <a:pt x="98933" y="44958"/>
                      </a:lnTo>
                      <a:lnTo>
                        <a:pt x="96647" y="101092"/>
                      </a:lnTo>
                      <a:lnTo>
                        <a:pt x="44577" y="108712"/>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788273" y="4119753"/>
                  <a:ext cx="105665" cy="111761"/>
                </a:xfrm>
                <a:custGeom>
                  <a:avLst/>
                  <a:gdLst/>
                  <a:ahLst/>
                  <a:cxnLst/>
                  <a:rect l="0" t="0" r="0" b="0"/>
                  <a:pathLst>
                    <a:path w="105665" h="111761">
                      <a:moveTo>
                        <a:pt x="105664" y="28194"/>
                      </a:moveTo>
                      <a:lnTo>
                        <a:pt x="104775" y="83312"/>
                      </a:lnTo>
                      <a:lnTo>
                        <a:pt x="49403" y="111760"/>
                      </a:lnTo>
                      <a:lnTo>
                        <a:pt x="0" y="84582"/>
                      </a:lnTo>
                      <a:lnTo>
                        <a:pt x="1778" y="26416"/>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681466" y="4160520"/>
                  <a:ext cx="49023" cy="61088"/>
                </a:xfrm>
                <a:custGeom>
                  <a:avLst/>
                  <a:gdLst/>
                  <a:ahLst/>
                  <a:cxnLst/>
                  <a:rect l="0" t="0" r="0" b="0"/>
                  <a:pathLst>
                    <a:path w="49023" h="61088">
                      <a:moveTo>
                        <a:pt x="2540" y="0"/>
                      </a:moveTo>
                      <a:lnTo>
                        <a:pt x="22225" y="31750"/>
                      </a:lnTo>
                      <a:lnTo>
                        <a:pt x="46355" y="50546"/>
                      </a:lnTo>
                      <a:lnTo>
                        <a:pt x="49022" y="61087"/>
                      </a:lnTo>
                      <a:lnTo>
                        <a:pt x="41783" y="58420"/>
                      </a:lnTo>
                      <a:lnTo>
                        <a:pt x="20320" y="38735"/>
                      </a:lnTo>
                      <a:lnTo>
                        <a:pt x="5207" y="17780"/>
                      </a:lnTo>
                      <a:lnTo>
                        <a:pt x="0" y="787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835390" y="4196715"/>
                  <a:ext cx="98807" cy="55754"/>
                </a:xfrm>
                <a:custGeom>
                  <a:avLst/>
                  <a:gdLst/>
                  <a:ahLst/>
                  <a:cxnLst/>
                  <a:rect l="0" t="0" r="0" b="0"/>
                  <a:pathLst>
                    <a:path w="98807" h="55754">
                      <a:moveTo>
                        <a:pt x="5969" y="38100"/>
                      </a:moveTo>
                      <a:lnTo>
                        <a:pt x="60706" y="10541"/>
                      </a:lnTo>
                      <a:lnTo>
                        <a:pt x="98806" y="0"/>
                      </a:lnTo>
                      <a:lnTo>
                        <a:pt x="98806" y="16510"/>
                      </a:lnTo>
                      <a:lnTo>
                        <a:pt x="87503" y="28194"/>
                      </a:lnTo>
                      <a:lnTo>
                        <a:pt x="57658" y="44577"/>
                      </a:lnTo>
                      <a:lnTo>
                        <a:pt x="38100" y="50546"/>
                      </a:lnTo>
                      <a:lnTo>
                        <a:pt x="19685" y="55753"/>
                      </a:lnTo>
                      <a:lnTo>
                        <a:pt x="0" y="5384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896477" y="4104640"/>
                  <a:ext cx="76963" cy="98045"/>
                </a:xfrm>
                <a:custGeom>
                  <a:avLst/>
                  <a:gdLst/>
                  <a:ahLst/>
                  <a:cxnLst/>
                  <a:rect l="0" t="0" r="0" b="0"/>
                  <a:pathLst>
                    <a:path w="76963" h="98045">
                      <a:moveTo>
                        <a:pt x="76962" y="21082"/>
                      </a:moveTo>
                      <a:lnTo>
                        <a:pt x="74422" y="49403"/>
                      </a:lnTo>
                      <a:lnTo>
                        <a:pt x="40386" y="85725"/>
                      </a:lnTo>
                      <a:lnTo>
                        <a:pt x="0" y="98044"/>
                      </a:lnTo>
                      <a:lnTo>
                        <a:pt x="3048" y="44196"/>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662924" y="4053332"/>
                  <a:ext cx="26417" cy="102998"/>
                </a:xfrm>
                <a:custGeom>
                  <a:avLst/>
                  <a:gdLst/>
                  <a:ahLst/>
                  <a:cxnLst/>
                  <a:rect l="0" t="0" r="0" b="0"/>
                  <a:pathLst>
                    <a:path w="26417" h="102998">
                      <a:moveTo>
                        <a:pt x="26416" y="51308"/>
                      </a:moveTo>
                      <a:lnTo>
                        <a:pt x="21463" y="102997"/>
                      </a:lnTo>
                      <a:lnTo>
                        <a:pt x="8382" y="91313"/>
                      </a:lnTo>
                      <a:lnTo>
                        <a:pt x="0" y="60325"/>
                      </a:lnTo>
                      <a:lnTo>
                        <a:pt x="0" y="20320"/>
                      </a:lnTo>
                      <a:lnTo>
                        <a:pt x="10287"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 name="Picture 142"/>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955790" y="1964690"/>
                <a:ext cx="541909" cy="541909"/>
              </a:xfrm>
              <a:prstGeom prst="rect">
                <a:avLst/>
              </a:prstGeom>
              <a:solidFill>
                <a:scrgbClr r="0" g="0" b="0">
                  <a:alpha val="0"/>
                </a:scrgbClr>
              </a:solidFill>
            </p:spPr>
          </p:pic>
          <p:pic>
            <p:nvPicPr>
              <p:cNvPr id="144" name="Picture 143"/>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7594727" y="2873248"/>
                <a:ext cx="541909" cy="541909"/>
              </a:xfrm>
              <a:prstGeom prst="rect">
                <a:avLst/>
              </a:prstGeom>
              <a:solidFill>
                <a:scrgbClr r="0" g="0" b="0">
                  <a:alpha val="0"/>
                </a:scrgbClr>
              </a:solidFill>
            </p:spPr>
          </p:pic>
        </p:grpSp>
        <p:pic>
          <p:nvPicPr>
            <p:cNvPr id="146" name="Picture 14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185406" y="4760087"/>
              <a:ext cx="726567" cy="726567"/>
            </a:xfrm>
            <a:prstGeom prst="rect">
              <a:avLst/>
            </a:prstGeom>
            <a:solidFill>
              <a:scrgbClr r="0" g="0" b="0">
                <a:alpha val="0"/>
              </a:scrgbClr>
            </a:solidFill>
          </p:spPr>
        </p:pic>
      </p:grpSp>
      <p:grpSp>
        <p:nvGrpSpPr>
          <p:cNvPr id="156" name="Group 155"/>
          <p:cNvGrpSpPr/>
          <p:nvPr/>
        </p:nvGrpSpPr>
        <p:grpSpPr>
          <a:xfrm>
            <a:off x="5213350" y="1860500"/>
            <a:ext cx="573206" cy="538961"/>
            <a:chOff x="2343023" y="1955673"/>
            <a:chExt cx="527692" cy="528264"/>
          </a:xfrm>
        </p:grpSpPr>
        <p:sp>
          <p:nvSpPr>
            <p:cNvPr id="148" name="Freeform 147"/>
            <p:cNvSpPr/>
            <p:nvPr/>
          </p:nvSpPr>
          <p:spPr>
            <a:xfrm>
              <a:off x="2343023" y="1955673"/>
              <a:ext cx="527559" cy="528067"/>
            </a:xfrm>
            <a:custGeom>
              <a:avLst/>
              <a:gdLst/>
              <a:ahLst/>
              <a:cxnLst/>
              <a:rect l="0" t="0" r="0" b="0"/>
              <a:pathLst>
                <a:path w="527559" h="528067">
                  <a:moveTo>
                    <a:pt x="254" y="250444"/>
                  </a:moveTo>
                  <a:lnTo>
                    <a:pt x="1397" y="237109"/>
                  </a:lnTo>
                  <a:lnTo>
                    <a:pt x="2921" y="223774"/>
                  </a:lnTo>
                  <a:lnTo>
                    <a:pt x="5207" y="210820"/>
                  </a:lnTo>
                  <a:lnTo>
                    <a:pt x="8255" y="198120"/>
                  </a:lnTo>
                  <a:lnTo>
                    <a:pt x="11811" y="185547"/>
                  </a:lnTo>
                  <a:lnTo>
                    <a:pt x="16002" y="173228"/>
                  </a:lnTo>
                  <a:lnTo>
                    <a:pt x="20701" y="161290"/>
                  </a:lnTo>
                  <a:lnTo>
                    <a:pt x="26035" y="149479"/>
                  </a:lnTo>
                  <a:lnTo>
                    <a:pt x="31877" y="138176"/>
                  </a:lnTo>
                  <a:lnTo>
                    <a:pt x="38227" y="127000"/>
                  </a:lnTo>
                  <a:lnTo>
                    <a:pt x="44958" y="116459"/>
                  </a:lnTo>
                  <a:lnTo>
                    <a:pt x="52451" y="106045"/>
                  </a:lnTo>
                  <a:lnTo>
                    <a:pt x="60198" y="96139"/>
                  </a:lnTo>
                  <a:lnTo>
                    <a:pt x="68580" y="86487"/>
                  </a:lnTo>
                  <a:lnTo>
                    <a:pt x="77216" y="77343"/>
                  </a:lnTo>
                  <a:lnTo>
                    <a:pt x="86360" y="68580"/>
                  </a:lnTo>
                  <a:lnTo>
                    <a:pt x="95885" y="60325"/>
                  </a:lnTo>
                  <a:lnTo>
                    <a:pt x="105918" y="52451"/>
                  </a:lnTo>
                  <a:lnTo>
                    <a:pt x="116332" y="45085"/>
                  </a:lnTo>
                  <a:lnTo>
                    <a:pt x="127000" y="38227"/>
                  </a:lnTo>
                  <a:lnTo>
                    <a:pt x="138049" y="31877"/>
                  </a:lnTo>
                  <a:lnTo>
                    <a:pt x="149479" y="26035"/>
                  </a:lnTo>
                  <a:lnTo>
                    <a:pt x="161036" y="20701"/>
                  </a:lnTo>
                  <a:lnTo>
                    <a:pt x="173101" y="16002"/>
                  </a:lnTo>
                  <a:lnTo>
                    <a:pt x="185293" y="11938"/>
                  </a:lnTo>
                  <a:lnTo>
                    <a:pt x="197866" y="8382"/>
                  </a:lnTo>
                  <a:lnTo>
                    <a:pt x="210566" y="5461"/>
                  </a:lnTo>
                  <a:lnTo>
                    <a:pt x="223520" y="3048"/>
                  </a:lnTo>
                  <a:lnTo>
                    <a:pt x="236855" y="1397"/>
                  </a:lnTo>
                  <a:lnTo>
                    <a:pt x="250190" y="254"/>
                  </a:lnTo>
                  <a:lnTo>
                    <a:pt x="263779" y="0"/>
                  </a:lnTo>
                  <a:lnTo>
                    <a:pt x="277368" y="254"/>
                  </a:lnTo>
                  <a:lnTo>
                    <a:pt x="290703" y="1397"/>
                  </a:lnTo>
                  <a:lnTo>
                    <a:pt x="304038" y="3048"/>
                  </a:lnTo>
                  <a:lnTo>
                    <a:pt x="316992" y="5461"/>
                  </a:lnTo>
                  <a:lnTo>
                    <a:pt x="329692" y="8382"/>
                  </a:lnTo>
                  <a:lnTo>
                    <a:pt x="342265" y="11938"/>
                  </a:lnTo>
                  <a:lnTo>
                    <a:pt x="354457" y="16002"/>
                  </a:lnTo>
                  <a:lnTo>
                    <a:pt x="366522" y="20701"/>
                  </a:lnTo>
                  <a:lnTo>
                    <a:pt x="378206" y="26035"/>
                  </a:lnTo>
                  <a:lnTo>
                    <a:pt x="389509" y="31877"/>
                  </a:lnTo>
                  <a:lnTo>
                    <a:pt x="400558" y="38227"/>
                  </a:lnTo>
                  <a:lnTo>
                    <a:pt x="411353" y="45085"/>
                  </a:lnTo>
                  <a:lnTo>
                    <a:pt x="421640" y="52451"/>
                  </a:lnTo>
                  <a:lnTo>
                    <a:pt x="431673" y="60325"/>
                  </a:lnTo>
                  <a:lnTo>
                    <a:pt x="441325" y="68580"/>
                  </a:lnTo>
                  <a:lnTo>
                    <a:pt x="450342" y="77343"/>
                  </a:lnTo>
                  <a:lnTo>
                    <a:pt x="458978" y="86487"/>
                  </a:lnTo>
                  <a:lnTo>
                    <a:pt x="467360" y="96139"/>
                  </a:lnTo>
                  <a:lnTo>
                    <a:pt x="475234" y="106045"/>
                  </a:lnTo>
                  <a:lnTo>
                    <a:pt x="482600" y="116459"/>
                  </a:lnTo>
                  <a:lnTo>
                    <a:pt x="489331" y="127000"/>
                  </a:lnTo>
                  <a:lnTo>
                    <a:pt x="495681" y="138176"/>
                  </a:lnTo>
                  <a:lnTo>
                    <a:pt x="501650" y="149479"/>
                  </a:lnTo>
                  <a:lnTo>
                    <a:pt x="506857" y="161290"/>
                  </a:lnTo>
                  <a:lnTo>
                    <a:pt x="511683" y="173228"/>
                  </a:lnTo>
                  <a:lnTo>
                    <a:pt x="515874" y="185547"/>
                  </a:lnTo>
                  <a:lnTo>
                    <a:pt x="519430" y="198120"/>
                  </a:lnTo>
                  <a:lnTo>
                    <a:pt x="522351" y="210820"/>
                  </a:lnTo>
                  <a:lnTo>
                    <a:pt x="524637" y="223774"/>
                  </a:lnTo>
                  <a:lnTo>
                    <a:pt x="526161" y="237109"/>
                  </a:lnTo>
                  <a:lnTo>
                    <a:pt x="527304" y="250444"/>
                  </a:lnTo>
                  <a:lnTo>
                    <a:pt x="527558" y="264033"/>
                  </a:lnTo>
                  <a:lnTo>
                    <a:pt x="527304" y="277622"/>
                  </a:lnTo>
                  <a:lnTo>
                    <a:pt x="526161" y="290957"/>
                  </a:lnTo>
                  <a:lnTo>
                    <a:pt x="524637" y="304292"/>
                  </a:lnTo>
                  <a:lnTo>
                    <a:pt x="522351" y="317246"/>
                  </a:lnTo>
                  <a:lnTo>
                    <a:pt x="519430" y="329946"/>
                  </a:lnTo>
                  <a:lnTo>
                    <a:pt x="515874" y="342519"/>
                  </a:lnTo>
                  <a:lnTo>
                    <a:pt x="511683" y="354838"/>
                  </a:lnTo>
                  <a:lnTo>
                    <a:pt x="506857" y="366776"/>
                  </a:lnTo>
                  <a:lnTo>
                    <a:pt x="501650" y="378587"/>
                  </a:lnTo>
                  <a:lnTo>
                    <a:pt x="495681" y="389890"/>
                  </a:lnTo>
                  <a:lnTo>
                    <a:pt x="489331" y="400939"/>
                  </a:lnTo>
                  <a:lnTo>
                    <a:pt x="482600" y="411734"/>
                  </a:lnTo>
                  <a:lnTo>
                    <a:pt x="475234" y="422021"/>
                  </a:lnTo>
                  <a:lnTo>
                    <a:pt x="467360" y="431927"/>
                  </a:lnTo>
                  <a:lnTo>
                    <a:pt x="458978" y="441579"/>
                  </a:lnTo>
                  <a:lnTo>
                    <a:pt x="450342" y="450850"/>
                  </a:lnTo>
                  <a:lnTo>
                    <a:pt x="441325" y="459486"/>
                  </a:lnTo>
                  <a:lnTo>
                    <a:pt x="431673" y="467868"/>
                  </a:lnTo>
                  <a:lnTo>
                    <a:pt x="421640" y="475615"/>
                  </a:lnTo>
                  <a:lnTo>
                    <a:pt x="411353" y="482981"/>
                  </a:lnTo>
                  <a:lnTo>
                    <a:pt x="400558" y="489839"/>
                  </a:lnTo>
                  <a:lnTo>
                    <a:pt x="389509" y="496189"/>
                  </a:lnTo>
                  <a:lnTo>
                    <a:pt x="378206" y="502031"/>
                  </a:lnTo>
                  <a:lnTo>
                    <a:pt x="366522" y="507365"/>
                  </a:lnTo>
                  <a:lnTo>
                    <a:pt x="354457" y="512191"/>
                  </a:lnTo>
                  <a:lnTo>
                    <a:pt x="342265" y="516255"/>
                  </a:lnTo>
                  <a:lnTo>
                    <a:pt x="329692" y="519811"/>
                  </a:lnTo>
                  <a:lnTo>
                    <a:pt x="316992" y="522859"/>
                  </a:lnTo>
                  <a:lnTo>
                    <a:pt x="304038" y="525145"/>
                  </a:lnTo>
                  <a:lnTo>
                    <a:pt x="290703" y="526669"/>
                  </a:lnTo>
                  <a:lnTo>
                    <a:pt x="277368" y="527812"/>
                  </a:lnTo>
                  <a:lnTo>
                    <a:pt x="263779" y="528066"/>
                  </a:lnTo>
                  <a:lnTo>
                    <a:pt x="250190" y="527812"/>
                  </a:lnTo>
                  <a:lnTo>
                    <a:pt x="236855" y="526669"/>
                  </a:lnTo>
                  <a:lnTo>
                    <a:pt x="223520" y="525145"/>
                  </a:lnTo>
                  <a:lnTo>
                    <a:pt x="210566" y="522859"/>
                  </a:lnTo>
                  <a:lnTo>
                    <a:pt x="197866" y="519811"/>
                  </a:lnTo>
                  <a:lnTo>
                    <a:pt x="185293" y="516255"/>
                  </a:lnTo>
                  <a:lnTo>
                    <a:pt x="173101" y="512191"/>
                  </a:lnTo>
                  <a:lnTo>
                    <a:pt x="161036" y="507365"/>
                  </a:lnTo>
                  <a:lnTo>
                    <a:pt x="149479" y="502031"/>
                  </a:lnTo>
                  <a:lnTo>
                    <a:pt x="138049" y="496189"/>
                  </a:lnTo>
                  <a:lnTo>
                    <a:pt x="127000" y="489839"/>
                  </a:lnTo>
                  <a:lnTo>
                    <a:pt x="116332" y="482981"/>
                  </a:lnTo>
                  <a:lnTo>
                    <a:pt x="105918" y="475615"/>
                  </a:lnTo>
                  <a:lnTo>
                    <a:pt x="95885" y="467868"/>
                  </a:lnTo>
                  <a:lnTo>
                    <a:pt x="86360" y="459486"/>
                  </a:lnTo>
                  <a:lnTo>
                    <a:pt x="77216" y="450850"/>
                  </a:lnTo>
                  <a:lnTo>
                    <a:pt x="68580" y="441579"/>
                  </a:lnTo>
                  <a:lnTo>
                    <a:pt x="60198" y="431927"/>
                  </a:lnTo>
                  <a:lnTo>
                    <a:pt x="52451" y="422021"/>
                  </a:lnTo>
                  <a:lnTo>
                    <a:pt x="44958" y="411734"/>
                  </a:lnTo>
                  <a:lnTo>
                    <a:pt x="38227" y="400939"/>
                  </a:lnTo>
                  <a:lnTo>
                    <a:pt x="31877" y="389890"/>
                  </a:lnTo>
                  <a:lnTo>
                    <a:pt x="26035" y="378587"/>
                  </a:lnTo>
                  <a:lnTo>
                    <a:pt x="20701" y="366776"/>
                  </a:lnTo>
                  <a:lnTo>
                    <a:pt x="16002" y="354838"/>
                  </a:lnTo>
                  <a:lnTo>
                    <a:pt x="11811" y="342519"/>
                  </a:lnTo>
                  <a:lnTo>
                    <a:pt x="8255" y="329946"/>
                  </a:lnTo>
                  <a:lnTo>
                    <a:pt x="5207" y="317246"/>
                  </a:lnTo>
                  <a:lnTo>
                    <a:pt x="2921" y="304292"/>
                  </a:lnTo>
                  <a:lnTo>
                    <a:pt x="1397" y="290957"/>
                  </a:lnTo>
                  <a:lnTo>
                    <a:pt x="254" y="277622"/>
                  </a:lnTo>
                  <a:lnTo>
                    <a:pt x="0" y="264033"/>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2343046" y="1955697"/>
              <a:ext cx="527669" cy="528240"/>
            </a:xfrm>
            <a:custGeom>
              <a:avLst/>
              <a:gdLst/>
              <a:ahLst/>
              <a:cxnLst/>
              <a:rect l="0" t="0" r="0" b="0"/>
              <a:pathLst>
                <a:path w="527669" h="528240">
                  <a:moveTo>
                    <a:pt x="0" y="264119"/>
                  </a:moveTo>
                  <a:lnTo>
                    <a:pt x="409" y="277633"/>
                  </a:lnTo>
                  <a:lnTo>
                    <a:pt x="1228" y="290736"/>
                  </a:lnTo>
                  <a:lnTo>
                    <a:pt x="2866" y="304249"/>
                  </a:lnTo>
                  <a:lnTo>
                    <a:pt x="5322" y="317353"/>
                  </a:lnTo>
                  <a:lnTo>
                    <a:pt x="8187" y="330047"/>
                  </a:lnTo>
                  <a:lnTo>
                    <a:pt x="11871" y="342332"/>
                  </a:lnTo>
                  <a:lnTo>
                    <a:pt x="15965" y="355026"/>
                  </a:lnTo>
                  <a:lnTo>
                    <a:pt x="20878" y="366901"/>
                  </a:lnTo>
                  <a:lnTo>
                    <a:pt x="25790" y="378366"/>
                  </a:lnTo>
                  <a:lnTo>
                    <a:pt x="31930" y="389832"/>
                  </a:lnTo>
                  <a:lnTo>
                    <a:pt x="38071" y="400888"/>
                  </a:lnTo>
                  <a:lnTo>
                    <a:pt x="45030" y="411535"/>
                  </a:lnTo>
                  <a:lnTo>
                    <a:pt x="52398" y="422182"/>
                  </a:lnTo>
                  <a:lnTo>
                    <a:pt x="60176" y="432009"/>
                  </a:lnTo>
                  <a:lnTo>
                    <a:pt x="68364" y="441428"/>
                  </a:lnTo>
                  <a:lnTo>
                    <a:pt x="77369" y="450846"/>
                  </a:lnTo>
                  <a:lnTo>
                    <a:pt x="86375" y="459445"/>
                  </a:lnTo>
                  <a:lnTo>
                    <a:pt x="95791" y="468044"/>
                  </a:lnTo>
                  <a:lnTo>
                    <a:pt x="106025" y="475415"/>
                  </a:lnTo>
                  <a:lnTo>
                    <a:pt x="116259" y="482786"/>
                  </a:lnTo>
                  <a:lnTo>
                    <a:pt x="126902" y="489747"/>
                  </a:lnTo>
                  <a:lnTo>
                    <a:pt x="137955" y="496299"/>
                  </a:lnTo>
                  <a:lnTo>
                    <a:pt x="149417" y="502032"/>
                  </a:lnTo>
                  <a:lnTo>
                    <a:pt x="160879" y="507355"/>
                  </a:lnTo>
                  <a:lnTo>
                    <a:pt x="173160" y="512269"/>
                  </a:lnTo>
                  <a:lnTo>
                    <a:pt x="185441" y="516364"/>
                  </a:lnTo>
                  <a:lnTo>
                    <a:pt x="197722" y="520049"/>
                  </a:lnTo>
                  <a:lnTo>
                    <a:pt x="210412" y="522916"/>
                  </a:lnTo>
                  <a:lnTo>
                    <a:pt x="223512" y="524963"/>
                  </a:lnTo>
                  <a:lnTo>
                    <a:pt x="237021" y="526601"/>
                  </a:lnTo>
                  <a:lnTo>
                    <a:pt x="250121" y="527829"/>
                  </a:lnTo>
                  <a:lnTo>
                    <a:pt x="263629" y="528239"/>
                  </a:lnTo>
                  <a:lnTo>
                    <a:pt x="277548" y="527829"/>
                  </a:lnTo>
                  <a:lnTo>
                    <a:pt x="290647" y="526601"/>
                  </a:lnTo>
                  <a:lnTo>
                    <a:pt x="304156" y="524963"/>
                  </a:lnTo>
                  <a:lnTo>
                    <a:pt x="316846" y="522916"/>
                  </a:lnTo>
                  <a:lnTo>
                    <a:pt x="329537" y="520049"/>
                  </a:lnTo>
                  <a:lnTo>
                    <a:pt x="342227" y="516364"/>
                  </a:lnTo>
                  <a:lnTo>
                    <a:pt x="354508" y="512269"/>
                  </a:lnTo>
                  <a:lnTo>
                    <a:pt x="366379" y="507355"/>
                  </a:lnTo>
                  <a:lnTo>
                    <a:pt x="378251" y="502032"/>
                  </a:lnTo>
                  <a:lnTo>
                    <a:pt x="389713" y="496299"/>
                  </a:lnTo>
                  <a:lnTo>
                    <a:pt x="400356" y="489747"/>
                  </a:lnTo>
                  <a:lnTo>
                    <a:pt x="411409" y="482786"/>
                  </a:lnTo>
                  <a:lnTo>
                    <a:pt x="421643" y="475415"/>
                  </a:lnTo>
                  <a:lnTo>
                    <a:pt x="431468" y="468044"/>
                  </a:lnTo>
                  <a:lnTo>
                    <a:pt x="441293" y="459445"/>
                  </a:lnTo>
                  <a:lnTo>
                    <a:pt x="450299" y="450846"/>
                  </a:lnTo>
                  <a:lnTo>
                    <a:pt x="458895" y="441428"/>
                  </a:lnTo>
                  <a:lnTo>
                    <a:pt x="467492" y="432009"/>
                  </a:lnTo>
                  <a:lnTo>
                    <a:pt x="475270" y="422182"/>
                  </a:lnTo>
                  <a:lnTo>
                    <a:pt x="482638" y="411535"/>
                  </a:lnTo>
                  <a:lnTo>
                    <a:pt x="489188" y="400888"/>
                  </a:lnTo>
                  <a:lnTo>
                    <a:pt x="495738" y="389832"/>
                  </a:lnTo>
                  <a:lnTo>
                    <a:pt x="501469" y="378366"/>
                  </a:lnTo>
                  <a:lnTo>
                    <a:pt x="506791" y="366901"/>
                  </a:lnTo>
                  <a:lnTo>
                    <a:pt x="511703" y="355026"/>
                  </a:lnTo>
                  <a:lnTo>
                    <a:pt x="515797" y="342332"/>
                  </a:lnTo>
                  <a:lnTo>
                    <a:pt x="519481" y="330047"/>
                  </a:lnTo>
                  <a:lnTo>
                    <a:pt x="522346" y="317353"/>
                  </a:lnTo>
                  <a:lnTo>
                    <a:pt x="524802" y="304249"/>
                  </a:lnTo>
                  <a:lnTo>
                    <a:pt x="526030" y="290736"/>
                  </a:lnTo>
                  <a:lnTo>
                    <a:pt x="527259" y="277633"/>
                  </a:lnTo>
                  <a:lnTo>
                    <a:pt x="527668" y="264119"/>
                  </a:lnTo>
                  <a:lnTo>
                    <a:pt x="527259" y="250606"/>
                  </a:lnTo>
                  <a:lnTo>
                    <a:pt x="526030" y="237093"/>
                  </a:lnTo>
                  <a:lnTo>
                    <a:pt x="524802" y="223990"/>
                  </a:lnTo>
                  <a:lnTo>
                    <a:pt x="522346" y="210886"/>
                  </a:lnTo>
                  <a:lnTo>
                    <a:pt x="519481" y="198192"/>
                  </a:lnTo>
                  <a:lnTo>
                    <a:pt x="515797" y="185498"/>
                  </a:lnTo>
                  <a:lnTo>
                    <a:pt x="511703" y="173213"/>
                  </a:lnTo>
                  <a:lnTo>
                    <a:pt x="506791" y="161338"/>
                  </a:lnTo>
                  <a:lnTo>
                    <a:pt x="501469" y="149463"/>
                  </a:lnTo>
                  <a:lnTo>
                    <a:pt x="495738" y="138407"/>
                  </a:lnTo>
                  <a:lnTo>
                    <a:pt x="489188" y="126941"/>
                  </a:lnTo>
                  <a:lnTo>
                    <a:pt x="482638" y="116294"/>
                  </a:lnTo>
                  <a:lnTo>
                    <a:pt x="475270" y="106057"/>
                  </a:lnTo>
                  <a:lnTo>
                    <a:pt x="467492" y="96230"/>
                  </a:lnTo>
                  <a:lnTo>
                    <a:pt x="458895" y="86402"/>
                  </a:lnTo>
                  <a:lnTo>
                    <a:pt x="450299" y="77393"/>
                  </a:lnTo>
                  <a:lnTo>
                    <a:pt x="441293" y="68384"/>
                  </a:lnTo>
                  <a:lnTo>
                    <a:pt x="431468" y="60195"/>
                  </a:lnTo>
                  <a:lnTo>
                    <a:pt x="421643" y="52414"/>
                  </a:lnTo>
                  <a:lnTo>
                    <a:pt x="411409" y="45043"/>
                  </a:lnTo>
                  <a:lnTo>
                    <a:pt x="400356" y="38082"/>
                  </a:lnTo>
                  <a:lnTo>
                    <a:pt x="389713" y="31940"/>
                  </a:lnTo>
                  <a:lnTo>
                    <a:pt x="378251" y="25798"/>
                  </a:lnTo>
                  <a:lnTo>
                    <a:pt x="366379" y="20884"/>
                  </a:lnTo>
                  <a:lnTo>
                    <a:pt x="354508" y="15970"/>
                  </a:lnTo>
                  <a:lnTo>
                    <a:pt x="342227" y="11875"/>
                  </a:lnTo>
                  <a:lnTo>
                    <a:pt x="329537" y="8190"/>
                  </a:lnTo>
                  <a:lnTo>
                    <a:pt x="316846" y="5323"/>
                  </a:lnTo>
                  <a:lnTo>
                    <a:pt x="304156" y="3276"/>
                  </a:lnTo>
                  <a:lnTo>
                    <a:pt x="290647" y="1228"/>
                  </a:lnTo>
                  <a:lnTo>
                    <a:pt x="277548" y="409"/>
                  </a:lnTo>
                  <a:lnTo>
                    <a:pt x="263629" y="0"/>
                  </a:lnTo>
                  <a:lnTo>
                    <a:pt x="250121" y="409"/>
                  </a:lnTo>
                  <a:lnTo>
                    <a:pt x="237021" y="1228"/>
                  </a:lnTo>
                  <a:lnTo>
                    <a:pt x="223512" y="3276"/>
                  </a:lnTo>
                  <a:lnTo>
                    <a:pt x="210412" y="5323"/>
                  </a:lnTo>
                  <a:lnTo>
                    <a:pt x="197722" y="8190"/>
                  </a:lnTo>
                  <a:lnTo>
                    <a:pt x="185441" y="11875"/>
                  </a:lnTo>
                  <a:lnTo>
                    <a:pt x="173160" y="15970"/>
                  </a:lnTo>
                  <a:lnTo>
                    <a:pt x="160879" y="20884"/>
                  </a:lnTo>
                  <a:lnTo>
                    <a:pt x="149417" y="25798"/>
                  </a:lnTo>
                  <a:lnTo>
                    <a:pt x="137955" y="31940"/>
                  </a:lnTo>
                  <a:lnTo>
                    <a:pt x="126902" y="38082"/>
                  </a:lnTo>
                  <a:lnTo>
                    <a:pt x="116259" y="45043"/>
                  </a:lnTo>
                  <a:lnTo>
                    <a:pt x="106025" y="52414"/>
                  </a:lnTo>
                  <a:lnTo>
                    <a:pt x="95791" y="60195"/>
                  </a:lnTo>
                  <a:lnTo>
                    <a:pt x="86375" y="68384"/>
                  </a:lnTo>
                  <a:lnTo>
                    <a:pt x="77369" y="77393"/>
                  </a:lnTo>
                  <a:lnTo>
                    <a:pt x="68364" y="86402"/>
                  </a:lnTo>
                  <a:lnTo>
                    <a:pt x="60176" y="96230"/>
                  </a:lnTo>
                  <a:lnTo>
                    <a:pt x="52398" y="106057"/>
                  </a:lnTo>
                  <a:lnTo>
                    <a:pt x="45030" y="116294"/>
                  </a:lnTo>
                  <a:lnTo>
                    <a:pt x="38071" y="126941"/>
                  </a:lnTo>
                  <a:lnTo>
                    <a:pt x="31930" y="138407"/>
                  </a:lnTo>
                  <a:lnTo>
                    <a:pt x="25790" y="149463"/>
                  </a:lnTo>
                  <a:lnTo>
                    <a:pt x="20878" y="161338"/>
                  </a:lnTo>
                  <a:lnTo>
                    <a:pt x="15965" y="173213"/>
                  </a:lnTo>
                  <a:lnTo>
                    <a:pt x="11871" y="185498"/>
                  </a:lnTo>
                  <a:lnTo>
                    <a:pt x="8187" y="198192"/>
                  </a:lnTo>
                  <a:lnTo>
                    <a:pt x="5322" y="210886"/>
                  </a:lnTo>
                  <a:lnTo>
                    <a:pt x="2866" y="223990"/>
                  </a:lnTo>
                  <a:lnTo>
                    <a:pt x="1228" y="237093"/>
                  </a:lnTo>
                  <a:lnTo>
                    <a:pt x="409" y="250606"/>
                  </a:lnTo>
                  <a:close/>
                </a:path>
              </a:pathLst>
            </a:custGeom>
            <a:solidFill>
              <a:schemeClr val="accent1">
                <a:alpha val="0"/>
              </a:schemeClr>
            </a:solidFill>
            <a:ln w="121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2440881" y="2309903"/>
              <a:ext cx="325036" cy="70433"/>
            </a:xfrm>
            <a:custGeom>
              <a:avLst/>
              <a:gdLst/>
              <a:ahLst/>
              <a:cxnLst/>
              <a:rect l="0" t="0" r="0" b="0"/>
              <a:pathLst>
                <a:path w="325036" h="70433">
                  <a:moveTo>
                    <a:pt x="325035" y="20475"/>
                  </a:moveTo>
                  <a:lnTo>
                    <a:pt x="320122" y="14742"/>
                  </a:lnTo>
                  <a:lnTo>
                    <a:pt x="315619" y="9009"/>
                  </a:lnTo>
                  <a:lnTo>
                    <a:pt x="313163" y="6142"/>
                  </a:lnTo>
                  <a:lnTo>
                    <a:pt x="310707" y="3686"/>
                  </a:lnTo>
                  <a:lnTo>
                    <a:pt x="307842" y="1638"/>
                  </a:lnTo>
                  <a:lnTo>
                    <a:pt x="304567" y="0"/>
                  </a:lnTo>
                  <a:lnTo>
                    <a:pt x="300473" y="5733"/>
                  </a:lnTo>
                  <a:lnTo>
                    <a:pt x="295560" y="11466"/>
                  </a:lnTo>
                  <a:lnTo>
                    <a:pt x="290239" y="16789"/>
                  </a:lnTo>
                  <a:lnTo>
                    <a:pt x="284098" y="22522"/>
                  </a:lnTo>
                  <a:lnTo>
                    <a:pt x="277548" y="27845"/>
                  </a:lnTo>
                  <a:lnTo>
                    <a:pt x="270180" y="33169"/>
                  </a:lnTo>
                  <a:lnTo>
                    <a:pt x="262811" y="38082"/>
                  </a:lnTo>
                  <a:lnTo>
                    <a:pt x="254624" y="42996"/>
                  </a:lnTo>
                  <a:lnTo>
                    <a:pt x="246027" y="47501"/>
                  </a:lnTo>
                  <a:lnTo>
                    <a:pt x="237021" y="51595"/>
                  </a:lnTo>
                  <a:lnTo>
                    <a:pt x="228015" y="55281"/>
                  </a:lnTo>
                  <a:lnTo>
                    <a:pt x="218191" y="58966"/>
                  </a:lnTo>
                  <a:lnTo>
                    <a:pt x="208366" y="61833"/>
                  </a:lnTo>
                  <a:lnTo>
                    <a:pt x="198542" y="64699"/>
                  </a:lnTo>
                  <a:lnTo>
                    <a:pt x="187898" y="66747"/>
                  </a:lnTo>
                  <a:lnTo>
                    <a:pt x="177664" y="68794"/>
                  </a:lnTo>
                  <a:lnTo>
                    <a:pt x="167020" y="69613"/>
                  </a:lnTo>
                  <a:lnTo>
                    <a:pt x="156377" y="70432"/>
                  </a:lnTo>
                  <a:lnTo>
                    <a:pt x="146143" y="70432"/>
                  </a:lnTo>
                  <a:lnTo>
                    <a:pt x="135499" y="69613"/>
                  </a:lnTo>
                  <a:lnTo>
                    <a:pt x="124447" y="68384"/>
                  </a:lnTo>
                  <a:lnTo>
                    <a:pt x="114213" y="66337"/>
                  </a:lnTo>
                  <a:lnTo>
                    <a:pt x="103569" y="63471"/>
                  </a:lnTo>
                  <a:lnTo>
                    <a:pt x="93335" y="59785"/>
                  </a:lnTo>
                  <a:lnTo>
                    <a:pt x="83101" y="55691"/>
                  </a:lnTo>
                  <a:lnTo>
                    <a:pt x="73276" y="50367"/>
                  </a:lnTo>
                  <a:lnTo>
                    <a:pt x="63451" y="44634"/>
                  </a:lnTo>
                  <a:lnTo>
                    <a:pt x="54445" y="37673"/>
                  </a:lnTo>
                  <a:lnTo>
                    <a:pt x="45030" y="29483"/>
                  </a:lnTo>
                  <a:lnTo>
                    <a:pt x="36434" y="20884"/>
                  </a:lnTo>
                  <a:lnTo>
                    <a:pt x="28246" y="11056"/>
                  </a:lnTo>
                  <a:lnTo>
                    <a:pt x="20468" y="0"/>
                  </a:lnTo>
                  <a:lnTo>
                    <a:pt x="17193" y="1638"/>
                  </a:lnTo>
                  <a:lnTo>
                    <a:pt x="14328" y="3686"/>
                  </a:lnTo>
                  <a:lnTo>
                    <a:pt x="11872" y="6142"/>
                  </a:lnTo>
                  <a:lnTo>
                    <a:pt x="9416" y="9009"/>
                  </a:lnTo>
                  <a:lnTo>
                    <a:pt x="4913" y="14742"/>
                  </a:lnTo>
                  <a:lnTo>
                    <a:pt x="0" y="20475"/>
                  </a:lnTo>
                </a:path>
              </a:pathLst>
            </a:custGeom>
            <a:ln w="1219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2500122" y="2128393"/>
              <a:ext cx="20194" cy="40514"/>
            </a:xfrm>
            <a:custGeom>
              <a:avLst/>
              <a:gdLst/>
              <a:ahLst/>
              <a:cxnLst/>
              <a:rect l="0" t="0" r="0" b="0"/>
              <a:pathLst>
                <a:path w="20194" h="40514">
                  <a:moveTo>
                    <a:pt x="127" y="16256"/>
                  </a:moveTo>
                  <a:lnTo>
                    <a:pt x="762" y="12446"/>
                  </a:lnTo>
                  <a:lnTo>
                    <a:pt x="1651" y="9017"/>
                  </a:lnTo>
                  <a:lnTo>
                    <a:pt x="2921" y="5842"/>
                  </a:lnTo>
                  <a:lnTo>
                    <a:pt x="4445" y="3429"/>
                  </a:lnTo>
                  <a:lnTo>
                    <a:pt x="6096" y="1524"/>
                  </a:lnTo>
                  <a:lnTo>
                    <a:pt x="8001" y="508"/>
                  </a:lnTo>
                  <a:lnTo>
                    <a:pt x="10160" y="0"/>
                  </a:lnTo>
                  <a:lnTo>
                    <a:pt x="12192" y="508"/>
                  </a:lnTo>
                  <a:lnTo>
                    <a:pt x="14097" y="1524"/>
                  </a:lnTo>
                  <a:lnTo>
                    <a:pt x="15748" y="3429"/>
                  </a:lnTo>
                  <a:lnTo>
                    <a:pt x="17272" y="5842"/>
                  </a:lnTo>
                  <a:lnTo>
                    <a:pt x="18542" y="9017"/>
                  </a:lnTo>
                  <a:lnTo>
                    <a:pt x="19431" y="12446"/>
                  </a:lnTo>
                  <a:lnTo>
                    <a:pt x="20066" y="16256"/>
                  </a:lnTo>
                  <a:lnTo>
                    <a:pt x="20193" y="20320"/>
                  </a:lnTo>
                  <a:lnTo>
                    <a:pt x="20066" y="24511"/>
                  </a:lnTo>
                  <a:lnTo>
                    <a:pt x="19431" y="28194"/>
                  </a:lnTo>
                  <a:lnTo>
                    <a:pt x="18542" y="31750"/>
                  </a:lnTo>
                  <a:lnTo>
                    <a:pt x="17272" y="34671"/>
                  </a:lnTo>
                  <a:lnTo>
                    <a:pt x="15748" y="37211"/>
                  </a:lnTo>
                  <a:lnTo>
                    <a:pt x="14097" y="38989"/>
                  </a:lnTo>
                  <a:lnTo>
                    <a:pt x="12192" y="40259"/>
                  </a:lnTo>
                  <a:lnTo>
                    <a:pt x="10160" y="40513"/>
                  </a:lnTo>
                  <a:lnTo>
                    <a:pt x="8001" y="40259"/>
                  </a:lnTo>
                  <a:lnTo>
                    <a:pt x="6096" y="38989"/>
                  </a:lnTo>
                  <a:lnTo>
                    <a:pt x="4445" y="37211"/>
                  </a:lnTo>
                  <a:lnTo>
                    <a:pt x="2921" y="34671"/>
                  </a:lnTo>
                  <a:lnTo>
                    <a:pt x="1651" y="31750"/>
                  </a:lnTo>
                  <a:lnTo>
                    <a:pt x="762" y="28194"/>
                  </a:lnTo>
                  <a:lnTo>
                    <a:pt x="127" y="24511"/>
                  </a:lnTo>
                  <a:lnTo>
                    <a:pt x="0" y="203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2500240" y="2128500"/>
              <a:ext cx="20061" cy="40541"/>
            </a:xfrm>
            <a:custGeom>
              <a:avLst/>
              <a:gdLst/>
              <a:ahLst/>
              <a:cxnLst/>
              <a:rect l="0" t="0" r="0" b="0"/>
              <a:pathLst>
                <a:path w="20061" h="40541">
                  <a:moveTo>
                    <a:pt x="0" y="20065"/>
                  </a:moveTo>
                  <a:lnTo>
                    <a:pt x="0" y="24570"/>
                  </a:lnTo>
                  <a:lnTo>
                    <a:pt x="819" y="28256"/>
                  </a:lnTo>
                  <a:lnTo>
                    <a:pt x="1638" y="31531"/>
                  </a:lnTo>
                  <a:lnTo>
                    <a:pt x="2866" y="34398"/>
                  </a:lnTo>
                  <a:lnTo>
                    <a:pt x="4504" y="37264"/>
                  </a:lnTo>
                  <a:lnTo>
                    <a:pt x="6141" y="38903"/>
                  </a:lnTo>
                  <a:lnTo>
                    <a:pt x="7779" y="40131"/>
                  </a:lnTo>
                  <a:lnTo>
                    <a:pt x="10235" y="40540"/>
                  </a:lnTo>
                  <a:lnTo>
                    <a:pt x="11873" y="40131"/>
                  </a:lnTo>
                  <a:lnTo>
                    <a:pt x="13920" y="38903"/>
                  </a:lnTo>
                  <a:lnTo>
                    <a:pt x="15557" y="37264"/>
                  </a:lnTo>
                  <a:lnTo>
                    <a:pt x="17195" y="34398"/>
                  </a:lnTo>
                  <a:lnTo>
                    <a:pt x="18423" y="31531"/>
                  </a:lnTo>
                  <a:lnTo>
                    <a:pt x="19241" y="28256"/>
                  </a:lnTo>
                  <a:lnTo>
                    <a:pt x="20060" y="24570"/>
                  </a:lnTo>
                  <a:lnTo>
                    <a:pt x="20060" y="20065"/>
                  </a:lnTo>
                  <a:lnTo>
                    <a:pt x="20060" y="15970"/>
                  </a:lnTo>
                  <a:lnTo>
                    <a:pt x="19241" y="12285"/>
                  </a:lnTo>
                  <a:lnTo>
                    <a:pt x="18423" y="9009"/>
                  </a:lnTo>
                  <a:lnTo>
                    <a:pt x="17195" y="5733"/>
                  </a:lnTo>
                  <a:lnTo>
                    <a:pt x="15557" y="3276"/>
                  </a:lnTo>
                  <a:lnTo>
                    <a:pt x="13920" y="1638"/>
                  </a:lnTo>
                  <a:lnTo>
                    <a:pt x="11873" y="410"/>
                  </a:lnTo>
                  <a:lnTo>
                    <a:pt x="10235" y="0"/>
                  </a:lnTo>
                  <a:lnTo>
                    <a:pt x="7779" y="410"/>
                  </a:lnTo>
                  <a:lnTo>
                    <a:pt x="6141" y="1638"/>
                  </a:lnTo>
                  <a:lnTo>
                    <a:pt x="4504" y="3276"/>
                  </a:lnTo>
                  <a:lnTo>
                    <a:pt x="2866" y="5733"/>
                  </a:lnTo>
                  <a:lnTo>
                    <a:pt x="1638" y="9009"/>
                  </a:lnTo>
                  <a:lnTo>
                    <a:pt x="819" y="12285"/>
                  </a:lnTo>
                  <a:lnTo>
                    <a:pt x="0" y="1597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693289" y="2128393"/>
              <a:ext cx="20321" cy="40514"/>
            </a:xfrm>
            <a:custGeom>
              <a:avLst/>
              <a:gdLst/>
              <a:ahLst/>
              <a:cxnLst/>
              <a:rect l="0" t="0" r="0" b="0"/>
              <a:pathLst>
                <a:path w="20321" h="40514">
                  <a:moveTo>
                    <a:pt x="127" y="16256"/>
                  </a:moveTo>
                  <a:lnTo>
                    <a:pt x="762" y="12446"/>
                  </a:lnTo>
                  <a:lnTo>
                    <a:pt x="1778" y="9017"/>
                  </a:lnTo>
                  <a:lnTo>
                    <a:pt x="2921" y="5842"/>
                  </a:lnTo>
                  <a:lnTo>
                    <a:pt x="4572" y="3429"/>
                  </a:lnTo>
                  <a:lnTo>
                    <a:pt x="6223" y="1524"/>
                  </a:lnTo>
                  <a:lnTo>
                    <a:pt x="8128" y="508"/>
                  </a:lnTo>
                  <a:lnTo>
                    <a:pt x="10287" y="0"/>
                  </a:lnTo>
                  <a:lnTo>
                    <a:pt x="12192" y="508"/>
                  </a:lnTo>
                  <a:lnTo>
                    <a:pt x="14097" y="1524"/>
                  </a:lnTo>
                  <a:lnTo>
                    <a:pt x="15748" y="3429"/>
                  </a:lnTo>
                  <a:lnTo>
                    <a:pt x="17399" y="5842"/>
                  </a:lnTo>
                  <a:lnTo>
                    <a:pt x="18542" y="9017"/>
                  </a:lnTo>
                  <a:lnTo>
                    <a:pt x="19558" y="12446"/>
                  </a:lnTo>
                  <a:lnTo>
                    <a:pt x="20193" y="16256"/>
                  </a:lnTo>
                  <a:lnTo>
                    <a:pt x="20320" y="20320"/>
                  </a:lnTo>
                  <a:lnTo>
                    <a:pt x="20193" y="24511"/>
                  </a:lnTo>
                  <a:lnTo>
                    <a:pt x="19558" y="28194"/>
                  </a:lnTo>
                  <a:lnTo>
                    <a:pt x="18542" y="31750"/>
                  </a:lnTo>
                  <a:lnTo>
                    <a:pt x="17399" y="34671"/>
                  </a:lnTo>
                  <a:lnTo>
                    <a:pt x="15748" y="37211"/>
                  </a:lnTo>
                  <a:lnTo>
                    <a:pt x="14097" y="38989"/>
                  </a:lnTo>
                  <a:lnTo>
                    <a:pt x="12192" y="40259"/>
                  </a:lnTo>
                  <a:lnTo>
                    <a:pt x="10287" y="40513"/>
                  </a:lnTo>
                  <a:lnTo>
                    <a:pt x="8255" y="40259"/>
                  </a:lnTo>
                  <a:lnTo>
                    <a:pt x="6223" y="38989"/>
                  </a:lnTo>
                  <a:lnTo>
                    <a:pt x="4572" y="37211"/>
                  </a:lnTo>
                  <a:lnTo>
                    <a:pt x="2921" y="34671"/>
                  </a:lnTo>
                  <a:lnTo>
                    <a:pt x="1778" y="31750"/>
                  </a:lnTo>
                  <a:lnTo>
                    <a:pt x="762" y="28194"/>
                  </a:lnTo>
                  <a:lnTo>
                    <a:pt x="127" y="24511"/>
                  </a:lnTo>
                  <a:lnTo>
                    <a:pt x="0" y="203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693460" y="2128500"/>
              <a:ext cx="20061" cy="40541"/>
            </a:xfrm>
            <a:custGeom>
              <a:avLst/>
              <a:gdLst/>
              <a:ahLst/>
              <a:cxnLst/>
              <a:rect l="0" t="0" r="0" b="0"/>
              <a:pathLst>
                <a:path w="20061" h="40541">
                  <a:moveTo>
                    <a:pt x="0" y="20065"/>
                  </a:moveTo>
                  <a:lnTo>
                    <a:pt x="0" y="24570"/>
                  </a:lnTo>
                  <a:lnTo>
                    <a:pt x="819" y="28256"/>
                  </a:lnTo>
                  <a:lnTo>
                    <a:pt x="1638" y="31531"/>
                  </a:lnTo>
                  <a:lnTo>
                    <a:pt x="2866" y="34398"/>
                  </a:lnTo>
                  <a:lnTo>
                    <a:pt x="4503" y="37264"/>
                  </a:lnTo>
                  <a:lnTo>
                    <a:pt x="6141" y="38903"/>
                  </a:lnTo>
                  <a:lnTo>
                    <a:pt x="8188" y="40131"/>
                  </a:lnTo>
                  <a:lnTo>
                    <a:pt x="10235" y="40540"/>
                  </a:lnTo>
                  <a:lnTo>
                    <a:pt x="11872" y="40131"/>
                  </a:lnTo>
                  <a:lnTo>
                    <a:pt x="13919" y="38903"/>
                  </a:lnTo>
                  <a:lnTo>
                    <a:pt x="15557" y="37264"/>
                  </a:lnTo>
                  <a:lnTo>
                    <a:pt x="17194" y="34398"/>
                  </a:lnTo>
                  <a:lnTo>
                    <a:pt x="18423" y="31531"/>
                  </a:lnTo>
                  <a:lnTo>
                    <a:pt x="19241" y="28256"/>
                  </a:lnTo>
                  <a:lnTo>
                    <a:pt x="20060" y="24570"/>
                  </a:lnTo>
                  <a:lnTo>
                    <a:pt x="20060" y="20065"/>
                  </a:lnTo>
                  <a:lnTo>
                    <a:pt x="20060" y="15970"/>
                  </a:lnTo>
                  <a:lnTo>
                    <a:pt x="19241" y="12285"/>
                  </a:lnTo>
                  <a:lnTo>
                    <a:pt x="18423" y="9009"/>
                  </a:lnTo>
                  <a:lnTo>
                    <a:pt x="17194" y="5733"/>
                  </a:lnTo>
                  <a:lnTo>
                    <a:pt x="15557" y="3276"/>
                  </a:lnTo>
                  <a:lnTo>
                    <a:pt x="13919" y="1638"/>
                  </a:lnTo>
                  <a:lnTo>
                    <a:pt x="11872" y="410"/>
                  </a:lnTo>
                  <a:lnTo>
                    <a:pt x="10235" y="0"/>
                  </a:lnTo>
                  <a:lnTo>
                    <a:pt x="7778" y="410"/>
                  </a:lnTo>
                  <a:lnTo>
                    <a:pt x="6141" y="1638"/>
                  </a:lnTo>
                  <a:lnTo>
                    <a:pt x="4503" y="3276"/>
                  </a:lnTo>
                  <a:lnTo>
                    <a:pt x="2866" y="5733"/>
                  </a:lnTo>
                  <a:lnTo>
                    <a:pt x="1638" y="9009"/>
                  </a:lnTo>
                  <a:lnTo>
                    <a:pt x="819" y="12285"/>
                  </a:lnTo>
                  <a:lnTo>
                    <a:pt x="0" y="1597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561235" y="2239881"/>
              <a:ext cx="81055" cy="30714"/>
            </a:xfrm>
            <a:custGeom>
              <a:avLst/>
              <a:gdLst/>
              <a:ahLst/>
              <a:cxnLst/>
              <a:rect l="0" t="0" r="0" b="0"/>
              <a:pathLst>
                <a:path w="81055" h="30714">
                  <a:moveTo>
                    <a:pt x="81054" y="0"/>
                  </a:moveTo>
                  <a:lnTo>
                    <a:pt x="80645" y="3685"/>
                  </a:lnTo>
                  <a:lnTo>
                    <a:pt x="80236" y="7371"/>
                  </a:lnTo>
                  <a:lnTo>
                    <a:pt x="79008" y="10647"/>
                  </a:lnTo>
                  <a:lnTo>
                    <a:pt x="77779" y="13513"/>
                  </a:lnTo>
                  <a:lnTo>
                    <a:pt x="75733" y="16380"/>
                  </a:lnTo>
                  <a:lnTo>
                    <a:pt x="73686" y="18837"/>
                  </a:lnTo>
                  <a:lnTo>
                    <a:pt x="71230" y="20884"/>
                  </a:lnTo>
                  <a:lnTo>
                    <a:pt x="68364" y="22932"/>
                  </a:lnTo>
                  <a:lnTo>
                    <a:pt x="65498" y="24980"/>
                  </a:lnTo>
                  <a:lnTo>
                    <a:pt x="62224" y="26208"/>
                  </a:lnTo>
                  <a:lnTo>
                    <a:pt x="55265" y="28665"/>
                  </a:lnTo>
                  <a:lnTo>
                    <a:pt x="47896" y="30303"/>
                  </a:lnTo>
                  <a:lnTo>
                    <a:pt x="40528" y="30713"/>
                  </a:lnTo>
                  <a:lnTo>
                    <a:pt x="32749" y="30303"/>
                  </a:lnTo>
                  <a:lnTo>
                    <a:pt x="25381" y="28665"/>
                  </a:lnTo>
                  <a:lnTo>
                    <a:pt x="18831" y="26208"/>
                  </a:lnTo>
                  <a:lnTo>
                    <a:pt x="15556" y="24980"/>
                  </a:lnTo>
                  <a:lnTo>
                    <a:pt x="12690" y="22932"/>
                  </a:lnTo>
                  <a:lnTo>
                    <a:pt x="9825" y="20884"/>
                  </a:lnTo>
                  <a:lnTo>
                    <a:pt x="7369" y="18837"/>
                  </a:lnTo>
                  <a:lnTo>
                    <a:pt x="5322" y="16380"/>
                  </a:lnTo>
                  <a:lnTo>
                    <a:pt x="3275" y="13513"/>
                  </a:lnTo>
                  <a:lnTo>
                    <a:pt x="1638" y="10647"/>
                  </a:lnTo>
                  <a:lnTo>
                    <a:pt x="819" y="7371"/>
                  </a:lnTo>
                  <a:lnTo>
                    <a:pt x="0" y="3685"/>
                  </a:lnTo>
                  <a:lnTo>
                    <a:pt x="0" y="0"/>
                  </a:lnTo>
                </a:path>
              </a:pathLst>
            </a:custGeom>
            <a:ln w="1219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57" name="Picture 15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500063" y="1847698"/>
            <a:ext cx="786061" cy="668201"/>
          </a:xfrm>
          <a:prstGeom prst="rect">
            <a:avLst/>
          </a:prstGeom>
          <a:solidFill>
            <a:scrgbClr r="0" g="0" b="0">
              <a:alpha val="0"/>
            </a:scrgbClr>
          </a:solidFill>
        </p:spPr>
      </p:pic>
      <p:pic>
        <p:nvPicPr>
          <p:cNvPr id="166" name="Picture 165"/>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24159" y="90700"/>
            <a:ext cx="3752342" cy="64786"/>
          </a:xfrm>
          <a:prstGeom prst="rect">
            <a:avLst/>
          </a:prstGeom>
          <a:solidFill>
            <a:scrgbClr r="0" g="0" b="0">
              <a:alpha val="0"/>
            </a:scrgbClr>
          </a:solidFill>
        </p:spPr>
      </p:pic>
      <p:grpSp>
        <p:nvGrpSpPr>
          <p:cNvPr id="167" name="Group 166"/>
          <p:cNvGrpSpPr>
            <a:grpSpLocks/>
          </p:cNvGrpSpPr>
          <p:nvPr/>
        </p:nvGrpSpPr>
        <p:grpSpPr bwMode="auto">
          <a:xfrm>
            <a:off x="1840672" y="2704306"/>
            <a:ext cx="365125" cy="2451100"/>
            <a:chOff x="1631950" y="3133262"/>
            <a:chExt cx="365760" cy="2450456"/>
          </a:xfrm>
        </p:grpSpPr>
        <p:sp>
          <p:nvSpPr>
            <p:cNvPr id="168" name="Oval 16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9" name="Oval 16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70" name="Oval 169"/>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71" name="Oval 170"/>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786256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987372"/>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13</a:t>
            </a:r>
          </a:p>
        </p:txBody>
      </p:sp>
      <p:sp>
        <p:nvSpPr>
          <p:cNvPr id="3" name="TextBox 2"/>
          <p:cNvSpPr txBox="1"/>
          <p:nvPr/>
        </p:nvSpPr>
        <p:spPr>
          <a:xfrm>
            <a:off x="1751477" y="987373"/>
            <a:ext cx="8414874" cy="1820961"/>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Javier has stickers on the front of his folder. Use </a:t>
            </a:r>
            <a:r>
              <a:rPr lang="en-US" sz="2800" b="1" dirty="0" smtClean="0">
                <a:solidFill>
                  <a:srgbClr val="000000"/>
                </a:solidFill>
                <a:latin typeface="Arial" pitchFamily="34" charset="0"/>
                <a:cs typeface="Arial" pitchFamily="34" charset="0"/>
              </a:rPr>
              <a:t>the </a:t>
            </a:r>
            <a:r>
              <a:rPr lang="en-US" sz="2800" b="1" dirty="0">
                <a:solidFill>
                  <a:srgbClr val="000000"/>
                </a:solidFill>
                <a:latin typeface="Arial" pitchFamily="34" charset="0"/>
                <a:cs typeface="Arial" pitchFamily="34" charset="0"/>
              </a:rPr>
              <a:t>stickers to answer the questions. </a:t>
            </a:r>
          </a:p>
          <a:p>
            <a:r>
              <a:rPr lang="en-US" sz="2800" b="1" dirty="0">
                <a:solidFill>
                  <a:srgbClr val="000000"/>
                </a:solidFill>
                <a:latin typeface="Arial" pitchFamily="34" charset="0"/>
                <a:cs typeface="Arial" pitchFamily="34" charset="0"/>
              </a:rPr>
              <a:t>What is the </a:t>
            </a:r>
            <a:r>
              <a:rPr lang="en-US" sz="2800" b="1" dirty="0" smtClean="0">
                <a:solidFill>
                  <a:srgbClr val="000000"/>
                </a:solidFill>
                <a:latin typeface="Arial" pitchFamily="34" charset="0"/>
                <a:cs typeface="Arial" pitchFamily="34" charset="0"/>
              </a:rPr>
              <a:t>ratio </a:t>
            </a:r>
            <a:r>
              <a:rPr lang="en-US" sz="2800" b="1" dirty="0">
                <a:solidFill>
                  <a:srgbClr val="000000"/>
                </a:solidFill>
                <a:latin typeface="Arial" pitchFamily="34" charset="0"/>
                <a:cs typeface="Arial" pitchFamily="34" charset="0"/>
              </a:rPr>
              <a:t>of           </a:t>
            </a:r>
            <a:r>
              <a:rPr lang="en-US" sz="2800" b="1" dirty="0" smtClean="0">
                <a:solidFill>
                  <a:srgbClr val="000000"/>
                </a:solidFill>
                <a:latin typeface="Arial" pitchFamily="34" charset="0"/>
                <a:cs typeface="Arial" pitchFamily="34" charset="0"/>
              </a:rPr>
              <a:t> to total number </a:t>
            </a:r>
            <a:r>
              <a:rPr lang="en-US" sz="2800" b="1" dirty="0">
                <a:solidFill>
                  <a:srgbClr val="000000"/>
                </a:solidFill>
                <a:latin typeface="Arial" pitchFamily="34" charset="0"/>
                <a:cs typeface="Arial" pitchFamily="34" charset="0"/>
              </a:rPr>
              <a:t>of stickers?</a:t>
            </a:r>
          </a:p>
        </p:txBody>
      </p:sp>
      <p:sp>
        <p:nvSpPr>
          <p:cNvPr id="4" name="TextBox 3"/>
          <p:cNvSpPr txBox="1"/>
          <p:nvPr/>
        </p:nvSpPr>
        <p:spPr>
          <a:xfrm>
            <a:off x="2407745" y="3174206"/>
            <a:ext cx="215729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90649" y="3174206"/>
            <a:ext cx="215729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 15 </a:t>
            </a:r>
          </a:p>
        </p:txBody>
      </p:sp>
      <p:sp>
        <p:nvSpPr>
          <p:cNvPr id="6" name="TextBox 5"/>
          <p:cNvSpPr txBox="1"/>
          <p:nvPr/>
        </p:nvSpPr>
        <p:spPr>
          <a:xfrm>
            <a:off x="2407745" y="3898264"/>
            <a:ext cx="215729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0649" y="3898264"/>
            <a:ext cx="215729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 19 </a:t>
            </a:r>
          </a:p>
        </p:txBody>
      </p:sp>
      <p:sp>
        <p:nvSpPr>
          <p:cNvPr id="8" name="TextBox 7"/>
          <p:cNvSpPr txBox="1"/>
          <p:nvPr/>
        </p:nvSpPr>
        <p:spPr>
          <a:xfrm>
            <a:off x="2407745" y="4609365"/>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0649" y="4609365"/>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 5 </a:t>
            </a:r>
          </a:p>
        </p:txBody>
      </p:sp>
      <p:sp>
        <p:nvSpPr>
          <p:cNvPr id="10" name="TextBox 9"/>
          <p:cNvSpPr txBox="1"/>
          <p:nvPr/>
        </p:nvSpPr>
        <p:spPr>
          <a:xfrm>
            <a:off x="2393950" y="5320466"/>
            <a:ext cx="19424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5320466"/>
            <a:ext cx="194247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 9 </a:t>
            </a:r>
          </a:p>
        </p:txBody>
      </p:sp>
      <p:grpSp>
        <p:nvGrpSpPr>
          <p:cNvPr id="146" name="Group 145"/>
          <p:cNvGrpSpPr/>
          <p:nvPr/>
        </p:nvGrpSpPr>
        <p:grpSpPr>
          <a:xfrm>
            <a:off x="5670550" y="3525294"/>
            <a:ext cx="3853877" cy="5135312"/>
            <a:chOff x="5509895" y="1488186"/>
            <a:chExt cx="3547873" cy="5033392"/>
          </a:xfrm>
        </p:grpSpPr>
        <p:sp>
          <p:nvSpPr>
            <p:cNvPr id="12" name="Freeform 11"/>
            <p:cNvSpPr/>
            <p:nvPr/>
          </p:nvSpPr>
          <p:spPr>
            <a:xfrm>
              <a:off x="5509895" y="1488186"/>
              <a:ext cx="3547873" cy="5033392"/>
            </a:xfrm>
            <a:custGeom>
              <a:avLst/>
              <a:gdLst/>
              <a:ahLst/>
              <a:cxnLst/>
              <a:rect l="0" t="0" r="0" b="0"/>
              <a:pathLst>
                <a:path w="3547873" h="5033392">
                  <a:moveTo>
                    <a:pt x="0" y="0"/>
                  </a:moveTo>
                  <a:lnTo>
                    <a:pt x="3547872" y="0"/>
                  </a:lnTo>
                  <a:lnTo>
                    <a:pt x="3547872" y="5033391"/>
                  </a:lnTo>
                  <a:lnTo>
                    <a:pt x="0" y="50333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624068" y="1739773"/>
              <a:ext cx="450620" cy="451093"/>
              <a:chOff x="5624068" y="1739773"/>
              <a:chExt cx="450620" cy="451093"/>
            </a:xfrm>
          </p:grpSpPr>
          <p:sp>
            <p:nvSpPr>
              <p:cNvPr id="13" name="Freeform 12"/>
              <p:cNvSpPr/>
              <p:nvPr/>
            </p:nvSpPr>
            <p:spPr>
              <a:xfrm>
                <a:off x="5624068" y="1739773"/>
                <a:ext cx="450470" cy="450978"/>
              </a:xfrm>
              <a:custGeom>
                <a:avLst/>
                <a:gdLst/>
                <a:ahLst/>
                <a:cxnLst/>
                <a:rect l="0" t="0" r="0" b="0"/>
                <a:pathLst>
                  <a:path w="450470" h="450978">
                    <a:moveTo>
                      <a:pt x="254" y="213868"/>
                    </a:moveTo>
                    <a:lnTo>
                      <a:pt x="1270" y="202438"/>
                    </a:lnTo>
                    <a:lnTo>
                      <a:pt x="2540" y="191135"/>
                    </a:lnTo>
                    <a:lnTo>
                      <a:pt x="4445" y="180086"/>
                    </a:lnTo>
                    <a:lnTo>
                      <a:pt x="7112" y="169164"/>
                    </a:lnTo>
                    <a:lnTo>
                      <a:pt x="10160" y="158496"/>
                    </a:lnTo>
                    <a:lnTo>
                      <a:pt x="13716" y="147955"/>
                    </a:lnTo>
                    <a:lnTo>
                      <a:pt x="17653" y="137795"/>
                    </a:lnTo>
                    <a:lnTo>
                      <a:pt x="22225" y="127635"/>
                    </a:lnTo>
                    <a:lnTo>
                      <a:pt x="27305" y="117983"/>
                    </a:lnTo>
                    <a:lnTo>
                      <a:pt x="32639" y="108458"/>
                    </a:lnTo>
                    <a:lnTo>
                      <a:pt x="38354" y="99441"/>
                    </a:lnTo>
                    <a:lnTo>
                      <a:pt x="44831" y="90551"/>
                    </a:lnTo>
                    <a:lnTo>
                      <a:pt x="51435" y="82042"/>
                    </a:lnTo>
                    <a:lnTo>
                      <a:pt x="58547" y="73914"/>
                    </a:lnTo>
                    <a:lnTo>
                      <a:pt x="65913" y="66040"/>
                    </a:lnTo>
                    <a:lnTo>
                      <a:pt x="73787" y="58547"/>
                    </a:lnTo>
                    <a:lnTo>
                      <a:pt x="81915" y="51562"/>
                    </a:lnTo>
                    <a:lnTo>
                      <a:pt x="90424" y="44831"/>
                    </a:lnTo>
                    <a:lnTo>
                      <a:pt x="99314" y="38481"/>
                    </a:lnTo>
                    <a:lnTo>
                      <a:pt x="108458" y="32639"/>
                    </a:lnTo>
                    <a:lnTo>
                      <a:pt x="117856" y="27178"/>
                    </a:lnTo>
                    <a:lnTo>
                      <a:pt x="127635" y="22225"/>
                    </a:lnTo>
                    <a:lnTo>
                      <a:pt x="137541" y="17653"/>
                    </a:lnTo>
                    <a:lnTo>
                      <a:pt x="147828" y="13716"/>
                    </a:lnTo>
                    <a:lnTo>
                      <a:pt x="158242" y="10160"/>
                    </a:lnTo>
                    <a:lnTo>
                      <a:pt x="169037" y="7112"/>
                    </a:lnTo>
                    <a:lnTo>
                      <a:pt x="179832" y="4699"/>
                    </a:lnTo>
                    <a:lnTo>
                      <a:pt x="190881" y="2667"/>
                    </a:lnTo>
                    <a:lnTo>
                      <a:pt x="202311" y="1143"/>
                    </a:lnTo>
                    <a:lnTo>
                      <a:pt x="213614" y="254"/>
                    </a:lnTo>
                    <a:lnTo>
                      <a:pt x="225298" y="0"/>
                    </a:lnTo>
                    <a:lnTo>
                      <a:pt x="236855" y="254"/>
                    </a:lnTo>
                    <a:lnTo>
                      <a:pt x="248285" y="1143"/>
                    </a:lnTo>
                    <a:lnTo>
                      <a:pt x="259588" y="2667"/>
                    </a:lnTo>
                    <a:lnTo>
                      <a:pt x="270764" y="4699"/>
                    </a:lnTo>
                    <a:lnTo>
                      <a:pt x="281559" y="7112"/>
                    </a:lnTo>
                    <a:lnTo>
                      <a:pt x="292227" y="10160"/>
                    </a:lnTo>
                    <a:lnTo>
                      <a:pt x="302641" y="13716"/>
                    </a:lnTo>
                    <a:lnTo>
                      <a:pt x="313055" y="17653"/>
                    </a:lnTo>
                    <a:lnTo>
                      <a:pt x="322961" y="22225"/>
                    </a:lnTo>
                    <a:lnTo>
                      <a:pt x="332613" y="27178"/>
                    </a:lnTo>
                    <a:lnTo>
                      <a:pt x="342011" y="32639"/>
                    </a:lnTo>
                    <a:lnTo>
                      <a:pt x="351282" y="38481"/>
                    </a:lnTo>
                    <a:lnTo>
                      <a:pt x="360045" y="44831"/>
                    </a:lnTo>
                    <a:lnTo>
                      <a:pt x="368681" y="51562"/>
                    </a:lnTo>
                    <a:lnTo>
                      <a:pt x="376809" y="58547"/>
                    </a:lnTo>
                    <a:lnTo>
                      <a:pt x="384556" y="66040"/>
                    </a:lnTo>
                    <a:lnTo>
                      <a:pt x="391922" y="73914"/>
                    </a:lnTo>
                    <a:lnTo>
                      <a:pt x="399161" y="82042"/>
                    </a:lnTo>
                    <a:lnTo>
                      <a:pt x="405765" y="90551"/>
                    </a:lnTo>
                    <a:lnTo>
                      <a:pt x="412115" y="99441"/>
                    </a:lnTo>
                    <a:lnTo>
                      <a:pt x="417830" y="108458"/>
                    </a:lnTo>
                    <a:lnTo>
                      <a:pt x="423291" y="117983"/>
                    </a:lnTo>
                    <a:lnTo>
                      <a:pt x="428371" y="127635"/>
                    </a:lnTo>
                    <a:lnTo>
                      <a:pt x="432816" y="137795"/>
                    </a:lnTo>
                    <a:lnTo>
                      <a:pt x="437007" y="147955"/>
                    </a:lnTo>
                    <a:lnTo>
                      <a:pt x="440563" y="158496"/>
                    </a:lnTo>
                    <a:lnTo>
                      <a:pt x="443611" y="169164"/>
                    </a:lnTo>
                    <a:lnTo>
                      <a:pt x="446024" y="180086"/>
                    </a:lnTo>
                    <a:lnTo>
                      <a:pt x="448056" y="191135"/>
                    </a:lnTo>
                    <a:lnTo>
                      <a:pt x="449326" y="202438"/>
                    </a:lnTo>
                    <a:lnTo>
                      <a:pt x="450342" y="213868"/>
                    </a:lnTo>
                    <a:lnTo>
                      <a:pt x="450469" y="225425"/>
                    </a:lnTo>
                    <a:lnTo>
                      <a:pt x="450342" y="237109"/>
                    </a:lnTo>
                    <a:lnTo>
                      <a:pt x="449326" y="248412"/>
                    </a:lnTo>
                    <a:lnTo>
                      <a:pt x="448056" y="259842"/>
                    </a:lnTo>
                    <a:lnTo>
                      <a:pt x="446024" y="270891"/>
                    </a:lnTo>
                    <a:lnTo>
                      <a:pt x="443611" y="281813"/>
                    </a:lnTo>
                    <a:lnTo>
                      <a:pt x="440563" y="292481"/>
                    </a:lnTo>
                    <a:lnTo>
                      <a:pt x="437007" y="303022"/>
                    </a:lnTo>
                    <a:lnTo>
                      <a:pt x="432816" y="313182"/>
                    </a:lnTo>
                    <a:lnTo>
                      <a:pt x="428371" y="323342"/>
                    </a:lnTo>
                    <a:lnTo>
                      <a:pt x="423291" y="332994"/>
                    </a:lnTo>
                    <a:lnTo>
                      <a:pt x="417830" y="342392"/>
                    </a:lnTo>
                    <a:lnTo>
                      <a:pt x="412115" y="351536"/>
                    </a:lnTo>
                    <a:lnTo>
                      <a:pt x="405765" y="360426"/>
                    </a:lnTo>
                    <a:lnTo>
                      <a:pt x="399161" y="368808"/>
                    </a:lnTo>
                    <a:lnTo>
                      <a:pt x="391922" y="377063"/>
                    </a:lnTo>
                    <a:lnTo>
                      <a:pt x="384556" y="384937"/>
                    </a:lnTo>
                    <a:lnTo>
                      <a:pt x="376809" y="392303"/>
                    </a:lnTo>
                    <a:lnTo>
                      <a:pt x="368681" y="399542"/>
                    </a:lnTo>
                    <a:lnTo>
                      <a:pt x="360045" y="406146"/>
                    </a:lnTo>
                    <a:lnTo>
                      <a:pt x="351282" y="412369"/>
                    </a:lnTo>
                    <a:lnTo>
                      <a:pt x="342011" y="418338"/>
                    </a:lnTo>
                    <a:lnTo>
                      <a:pt x="332613" y="423672"/>
                    </a:lnTo>
                    <a:lnTo>
                      <a:pt x="322961" y="428752"/>
                    </a:lnTo>
                    <a:lnTo>
                      <a:pt x="313055" y="433197"/>
                    </a:lnTo>
                    <a:lnTo>
                      <a:pt x="302641" y="437388"/>
                    </a:lnTo>
                    <a:lnTo>
                      <a:pt x="292227" y="440817"/>
                    </a:lnTo>
                    <a:lnTo>
                      <a:pt x="281559" y="443865"/>
                    </a:lnTo>
                    <a:lnTo>
                      <a:pt x="270764" y="446532"/>
                    </a:lnTo>
                    <a:lnTo>
                      <a:pt x="259588" y="448437"/>
                    </a:lnTo>
                    <a:lnTo>
                      <a:pt x="248285" y="449707"/>
                    </a:lnTo>
                    <a:lnTo>
                      <a:pt x="236855" y="450723"/>
                    </a:lnTo>
                    <a:lnTo>
                      <a:pt x="225298" y="450977"/>
                    </a:lnTo>
                    <a:lnTo>
                      <a:pt x="213614" y="450723"/>
                    </a:lnTo>
                    <a:lnTo>
                      <a:pt x="202311" y="449707"/>
                    </a:lnTo>
                    <a:lnTo>
                      <a:pt x="190881" y="448437"/>
                    </a:lnTo>
                    <a:lnTo>
                      <a:pt x="179832" y="446532"/>
                    </a:lnTo>
                    <a:lnTo>
                      <a:pt x="169037" y="443865"/>
                    </a:lnTo>
                    <a:lnTo>
                      <a:pt x="158242" y="440817"/>
                    </a:lnTo>
                    <a:lnTo>
                      <a:pt x="147828" y="437388"/>
                    </a:lnTo>
                    <a:lnTo>
                      <a:pt x="137541" y="433197"/>
                    </a:lnTo>
                    <a:lnTo>
                      <a:pt x="127635" y="428752"/>
                    </a:lnTo>
                    <a:lnTo>
                      <a:pt x="117856" y="423672"/>
                    </a:lnTo>
                    <a:lnTo>
                      <a:pt x="108458" y="418338"/>
                    </a:lnTo>
                    <a:lnTo>
                      <a:pt x="99314" y="412369"/>
                    </a:lnTo>
                    <a:lnTo>
                      <a:pt x="90424" y="406146"/>
                    </a:lnTo>
                    <a:lnTo>
                      <a:pt x="81915" y="399542"/>
                    </a:lnTo>
                    <a:lnTo>
                      <a:pt x="73787" y="392303"/>
                    </a:lnTo>
                    <a:lnTo>
                      <a:pt x="65913" y="384937"/>
                    </a:lnTo>
                    <a:lnTo>
                      <a:pt x="58547" y="377063"/>
                    </a:lnTo>
                    <a:lnTo>
                      <a:pt x="51435" y="368808"/>
                    </a:lnTo>
                    <a:lnTo>
                      <a:pt x="44831" y="360426"/>
                    </a:lnTo>
                    <a:lnTo>
                      <a:pt x="38354" y="351536"/>
                    </a:lnTo>
                    <a:lnTo>
                      <a:pt x="32639" y="342392"/>
                    </a:lnTo>
                    <a:lnTo>
                      <a:pt x="27305" y="332994"/>
                    </a:lnTo>
                    <a:lnTo>
                      <a:pt x="22225" y="323342"/>
                    </a:lnTo>
                    <a:lnTo>
                      <a:pt x="17653" y="313182"/>
                    </a:lnTo>
                    <a:lnTo>
                      <a:pt x="13716" y="303022"/>
                    </a:lnTo>
                    <a:lnTo>
                      <a:pt x="10160" y="292481"/>
                    </a:lnTo>
                    <a:lnTo>
                      <a:pt x="7112" y="281813"/>
                    </a:lnTo>
                    <a:lnTo>
                      <a:pt x="4445" y="270891"/>
                    </a:lnTo>
                    <a:lnTo>
                      <a:pt x="2540" y="259842"/>
                    </a:lnTo>
                    <a:lnTo>
                      <a:pt x="1270" y="248412"/>
                    </a:lnTo>
                    <a:lnTo>
                      <a:pt x="254" y="237109"/>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624113" y="1739804"/>
                <a:ext cx="450575" cy="451062"/>
              </a:xfrm>
              <a:custGeom>
                <a:avLst/>
                <a:gdLst/>
                <a:ahLst/>
                <a:cxnLst/>
                <a:rect l="0" t="0" r="0" b="0"/>
                <a:pathLst>
                  <a:path w="450575" h="451062">
                    <a:moveTo>
                      <a:pt x="0" y="225531"/>
                    </a:moveTo>
                    <a:lnTo>
                      <a:pt x="349" y="237069"/>
                    </a:lnTo>
                    <a:lnTo>
                      <a:pt x="1048" y="248258"/>
                    </a:lnTo>
                    <a:lnTo>
                      <a:pt x="2447" y="259797"/>
                    </a:lnTo>
                    <a:lnTo>
                      <a:pt x="4544" y="270986"/>
                    </a:lnTo>
                    <a:lnTo>
                      <a:pt x="6991" y="281826"/>
                    </a:lnTo>
                    <a:lnTo>
                      <a:pt x="10137" y="292316"/>
                    </a:lnTo>
                    <a:lnTo>
                      <a:pt x="13632" y="303155"/>
                    </a:lnTo>
                    <a:lnTo>
                      <a:pt x="17827" y="313295"/>
                    </a:lnTo>
                    <a:lnTo>
                      <a:pt x="22021" y="323086"/>
                    </a:lnTo>
                    <a:lnTo>
                      <a:pt x="27265" y="332876"/>
                    </a:lnTo>
                    <a:lnTo>
                      <a:pt x="32508" y="342317"/>
                    </a:lnTo>
                    <a:lnTo>
                      <a:pt x="38450" y="351408"/>
                    </a:lnTo>
                    <a:lnTo>
                      <a:pt x="44742" y="360499"/>
                    </a:lnTo>
                    <a:lnTo>
                      <a:pt x="51384" y="368891"/>
                    </a:lnTo>
                    <a:lnTo>
                      <a:pt x="58375" y="376933"/>
                    </a:lnTo>
                    <a:lnTo>
                      <a:pt x="66065" y="384976"/>
                    </a:lnTo>
                    <a:lnTo>
                      <a:pt x="73755" y="392319"/>
                    </a:lnTo>
                    <a:lnTo>
                      <a:pt x="81795" y="399661"/>
                    </a:lnTo>
                    <a:lnTo>
                      <a:pt x="90534" y="405955"/>
                    </a:lnTo>
                    <a:lnTo>
                      <a:pt x="99273" y="412249"/>
                    </a:lnTo>
                    <a:lnTo>
                      <a:pt x="108361" y="418193"/>
                    </a:lnTo>
                    <a:lnTo>
                      <a:pt x="117799" y="423788"/>
                    </a:lnTo>
                    <a:lnTo>
                      <a:pt x="127586" y="428683"/>
                    </a:lnTo>
                    <a:lnTo>
                      <a:pt x="137374" y="433229"/>
                    </a:lnTo>
                    <a:lnTo>
                      <a:pt x="147861" y="437425"/>
                    </a:lnTo>
                    <a:lnTo>
                      <a:pt x="158347" y="440921"/>
                    </a:lnTo>
                    <a:lnTo>
                      <a:pt x="168834" y="444068"/>
                    </a:lnTo>
                    <a:lnTo>
                      <a:pt x="179670" y="446516"/>
                    </a:lnTo>
                    <a:lnTo>
                      <a:pt x="190855" y="448264"/>
                    </a:lnTo>
                    <a:lnTo>
                      <a:pt x="202391" y="449663"/>
                    </a:lnTo>
                    <a:lnTo>
                      <a:pt x="213577" y="450712"/>
                    </a:lnTo>
                    <a:lnTo>
                      <a:pt x="225112" y="451061"/>
                    </a:lnTo>
                    <a:lnTo>
                      <a:pt x="236996" y="450712"/>
                    </a:lnTo>
                    <a:lnTo>
                      <a:pt x="248182" y="449663"/>
                    </a:lnTo>
                    <a:lnTo>
                      <a:pt x="259718" y="448264"/>
                    </a:lnTo>
                    <a:lnTo>
                      <a:pt x="270554" y="446516"/>
                    </a:lnTo>
                    <a:lnTo>
                      <a:pt x="281390" y="444068"/>
                    </a:lnTo>
                    <a:lnTo>
                      <a:pt x="292226" y="440921"/>
                    </a:lnTo>
                    <a:lnTo>
                      <a:pt x="302713" y="437425"/>
                    </a:lnTo>
                    <a:lnTo>
                      <a:pt x="312850" y="433229"/>
                    </a:lnTo>
                    <a:lnTo>
                      <a:pt x="322987" y="428683"/>
                    </a:lnTo>
                    <a:lnTo>
                      <a:pt x="332774" y="423788"/>
                    </a:lnTo>
                    <a:lnTo>
                      <a:pt x="341862" y="418193"/>
                    </a:lnTo>
                    <a:lnTo>
                      <a:pt x="351301" y="412249"/>
                    </a:lnTo>
                    <a:lnTo>
                      <a:pt x="360039" y="405955"/>
                    </a:lnTo>
                    <a:lnTo>
                      <a:pt x="368429" y="399661"/>
                    </a:lnTo>
                    <a:lnTo>
                      <a:pt x="376818" y="392319"/>
                    </a:lnTo>
                    <a:lnTo>
                      <a:pt x="384508" y="384976"/>
                    </a:lnTo>
                    <a:lnTo>
                      <a:pt x="391848" y="376933"/>
                    </a:lnTo>
                    <a:lnTo>
                      <a:pt x="399189" y="368891"/>
                    </a:lnTo>
                    <a:lnTo>
                      <a:pt x="405831" y="360499"/>
                    </a:lnTo>
                    <a:lnTo>
                      <a:pt x="412123" y="351408"/>
                    </a:lnTo>
                    <a:lnTo>
                      <a:pt x="417716" y="342317"/>
                    </a:lnTo>
                    <a:lnTo>
                      <a:pt x="423309" y="332876"/>
                    </a:lnTo>
                    <a:lnTo>
                      <a:pt x="428202" y="323086"/>
                    </a:lnTo>
                    <a:lnTo>
                      <a:pt x="432746" y="313295"/>
                    </a:lnTo>
                    <a:lnTo>
                      <a:pt x="436941" y="303155"/>
                    </a:lnTo>
                    <a:lnTo>
                      <a:pt x="440437" y="292316"/>
                    </a:lnTo>
                    <a:lnTo>
                      <a:pt x="443583" y="281826"/>
                    </a:lnTo>
                    <a:lnTo>
                      <a:pt x="446029" y="270986"/>
                    </a:lnTo>
                    <a:lnTo>
                      <a:pt x="448126" y="259797"/>
                    </a:lnTo>
                    <a:lnTo>
                      <a:pt x="449175" y="248258"/>
                    </a:lnTo>
                    <a:lnTo>
                      <a:pt x="450224" y="237069"/>
                    </a:lnTo>
                    <a:lnTo>
                      <a:pt x="450574" y="225531"/>
                    </a:lnTo>
                    <a:lnTo>
                      <a:pt x="450224" y="213992"/>
                    </a:lnTo>
                    <a:lnTo>
                      <a:pt x="449175" y="202453"/>
                    </a:lnTo>
                    <a:lnTo>
                      <a:pt x="448126" y="191264"/>
                    </a:lnTo>
                    <a:lnTo>
                      <a:pt x="446029" y="180075"/>
                    </a:lnTo>
                    <a:lnTo>
                      <a:pt x="443583" y="169235"/>
                    </a:lnTo>
                    <a:lnTo>
                      <a:pt x="440437" y="158396"/>
                    </a:lnTo>
                    <a:lnTo>
                      <a:pt x="436941" y="147906"/>
                    </a:lnTo>
                    <a:lnTo>
                      <a:pt x="432746" y="137766"/>
                    </a:lnTo>
                    <a:lnTo>
                      <a:pt x="428202" y="127626"/>
                    </a:lnTo>
                    <a:lnTo>
                      <a:pt x="423309" y="118185"/>
                    </a:lnTo>
                    <a:lnTo>
                      <a:pt x="417716" y="108394"/>
                    </a:lnTo>
                    <a:lnTo>
                      <a:pt x="412123" y="99303"/>
                    </a:lnTo>
                    <a:lnTo>
                      <a:pt x="405831" y="90562"/>
                    </a:lnTo>
                    <a:lnTo>
                      <a:pt x="399189" y="82170"/>
                    </a:lnTo>
                    <a:lnTo>
                      <a:pt x="391848" y="73778"/>
                    </a:lnTo>
                    <a:lnTo>
                      <a:pt x="384508" y="66086"/>
                    </a:lnTo>
                    <a:lnTo>
                      <a:pt x="376818" y="58393"/>
                    </a:lnTo>
                    <a:lnTo>
                      <a:pt x="368429" y="51400"/>
                    </a:lnTo>
                    <a:lnTo>
                      <a:pt x="360039" y="44756"/>
                    </a:lnTo>
                    <a:lnTo>
                      <a:pt x="351301" y="38462"/>
                    </a:lnTo>
                    <a:lnTo>
                      <a:pt x="341862" y="32518"/>
                    </a:lnTo>
                    <a:lnTo>
                      <a:pt x="332774" y="27273"/>
                    </a:lnTo>
                    <a:lnTo>
                      <a:pt x="322987" y="22028"/>
                    </a:lnTo>
                    <a:lnTo>
                      <a:pt x="312850" y="17833"/>
                    </a:lnTo>
                    <a:lnTo>
                      <a:pt x="302713" y="13637"/>
                    </a:lnTo>
                    <a:lnTo>
                      <a:pt x="292226" y="10140"/>
                    </a:lnTo>
                    <a:lnTo>
                      <a:pt x="281390" y="6993"/>
                    </a:lnTo>
                    <a:lnTo>
                      <a:pt x="270554" y="4545"/>
                    </a:lnTo>
                    <a:lnTo>
                      <a:pt x="259718" y="2797"/>
                    </a:lnTo>
                    <a:lnTo>
                      <a:pt x="248182" y="1049"/>
                    </a:lnTo>
                    <a:lnTo>
                      <a:pt x="236996" y="349"/>
                    </a:lnTo>
                    <a:lnTo>
                      <a:pt x="225112" y="0"/>
                    </a:lnTo>
                    <a:lnTo>
                      <a:pt x="213577" y="349"/>
                    </a:lnTo>
                    <a:lnTo>
                      <a:pt x="202391" y="1049"/>
                    </a:lnTo>
                    <a:lnTo>
                      <a:pt x="190855" y="2797"/>
                    </a:lnTo>
                    <a:lnTo>
                      <a:pt x="179670" y="4545"/>
                    </a:lnTo>
                    <a:lnTo>
                      <a:pt x="168834" y="6993"/>
                    </a:lnTo>
                    <a:lnTo>
                      <a:pt x="158347" y="10140"/>
                    </a:lnTo>
                    <a:lnTo>
                      <a:pt x="147861" y="13637"/>
                    </a:lnTo>
                    <a:lnTo>
                      <a:pt x="137374" y="17833"/>
                    </a:lnTo>
                    <a:lnTo>
                      <a:pt x="127586" y="22028"/>
                    </a:lnTo>
                    <a:lnTo>
                      <a:pt x="117799" y="27273"/>
                    </a:lnTo>
                    <a:lnTo>
                      <a:pt x="108361" y="32518"/>
                    </a:lnTo>
                    <a:lnTo>
                      <a:pt x="99273" y="38462"/>
                    </a:lnTo>
                    <a:lnTo>
                      <a:pt x="90534" y="44756"/>
                    </a:lnTo>
                    <a:lnTo>
                      <a:pt x="81795" y="51400"/>
                    </a:lnTo>
                    <a:lnTo>
                      <a:pt x="73755" y="58393"/>
                    </a:lnTo>
                    <a:lnTo>
                      <a:pt x="66065" y="66086"/>
                    </a:lnTo>
                    <a:lnTo>
                      <a:pt x="58375" y="73778"/>
                    </a:lnTo>
                    <a:lnTo>
                      <a:pt x="51384" y="82170"/>
                    </a:lnTo>
                    <a:lnTo>
                      <a:pt x="44742" y="90562"/>
                    </a:lnTo>
                    <a:lnTo>
                      <a:pt x="38450" y="99303"/>
                    </a:lnTo>
                    <a:lnTo>
                      <a:pt x="32508" y="108394"/>
                    </a:lnTo>
                    <a:lnTo>
                      <a:pt x="27265" y="118185"/>
                    </a:lnTo>
                    <a:lnTo>
                      <a:pt x="22021" y="127626"/>
                    </a:lnTo>
                    <a:lnTo>
                      <a:pt x="17827" y="137766"/>
                    </a:lnTo>
                    <a:lnTo>
                      <a:pt x="13632" y="147906"/>
                    </a:lnTo>
                    <a:lnTo>
                      <a:pt x="10137" y="158396"/>
                    </a:lnTo>
                    <a:lnTo>
                      <a:pt x="6991" y="169235"/>
                    </a:lnTo>
                    <a:lnTo>
                      <a:pt x="4544" y="180075"/>
                    </a:lnTo>
                    <a:lnTo>
                      <a:pt x="2447" y="191264"/>
                    </a:lnTo>
                    <a:lnTo>
                      <a:pt x="1048" y="202453"/>
                    </a:lnTo>
                    <a:lnTo>
                      <a:pt x="349"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707654" y="2042259"/>
                <a:ext cx="277545" cy="60143"/>
              </a:xfrm>
              <a:custGeom>
                <a:avLst/>
                <a:gdLst/>
                <a:ahLst/>
                <a:cxnLst/>
                <a:rect l="0" t="0" r="0" b="0"/>
                <a:pathLst>
                  <a:path w="277545" h="60143">
                    <a:moveTo>
                      <a:pt x="277544" y="17483"/>
                    </a:moveTo>
                    <a:lnTo>
                      <a:pt x="273350" y="12588"/>
                    </a:lnTo>
                    <a:lnTo>
                      <a:pt x="269504" y="7693"/>
                    </a:lnTo>
                    <a:lnTo>
                      <a:pt x="267407" y="5245"/>
                    </a:lnTo>
                    <a:lnTo>
                      <a:pt x="265310" y="3147"/>
                    </a:lnTo>
                    <a:lnTo>
                      <a:pt x="262863" y="1399"/>
                    </a:lnTo>
                    <a:lnTo>
                      <a:pt x="260067" y="0"/>
                    </a:lnTo>
                    <a:lnTo>
                      <a:pt x="256571" y="4896"/>
                    </a:lnTo>
                    <a:lnTo>
                      <a:pt x="252376" y="9791"/>
                    </a:lnTo>
                    <a:lnTo>
                      <a:pt x="247832" y="14336"/>
                    </a:lnTo>
                    <a:lnTo>
                      <a:pt x="242589" y="19232"/>
                    </a:lnTo>
                    <a:lnTo>
                      <a:pt x="236996" y="23777"/>
                    </a:lnTo>
                    <a:lnTo>
                      <a:pt x="230704" y="28323"/>
                    </a:lnTo>
                    <a:lnTo>
                      <a:pt x="224412" y="32519"/>
                    </a:lnTo>
                    <a:lnTo>
                      <a:pt x="217421" y="36715"/>
                    </a:lnTo>
                    <a:lnTo>
                      <a:pt x="210081" y="40561"/>
                    </a:lnTo>
                    <a:lnTo>
                      <a:pt x="202390" y="44057"/>
                    </a:lnTo>
                    <a:lnTo>
                      <a:pt x="194700" y="47205"/>
                    </a:lnTo>
                    <a:lnTo>
                      <a:pt x="186311" y="50351"/>
                    </a:lnTo>
                    <a:lnTo>
                      <a:pt x="177922" y="52799"/>
                    </a:lnTo>
                    <a:lnTo>
                      <a:pt x="169533" y="55247"/>
                    </a:lnTo>
                    <a:lnTo>
                      <a:pt x="160444" y="56995"/>
                    </a:lnTo>
                    <a:lnTo>
                      <a:pt x="151705" y="58743"/>
                    </a:lnTo>
                    <a:lnTo>
                      <a:pt x="142617" y="59443"/>
                    </a:lnTo>
                    <a:lnTo>
                      <a:pt x="133529" y="60142"/>
                    </a:lnTo>
                    <a:lnTo>
                      <a:pt x="124790" y="60142"/>
                    </a:lnTo>
                    <a:lnTo>
                      <a:pt x="115701" y="59443"/>
                    </a:lnTo>
                    <a:lnTo>
                      <a:pt x="106264" y="58394"/>
                    </a:lnTo>
                    <a:lnTo>
                      <a:pt x="97525" y="56645"/>
                    </a:lnTo>
                    <a:lnTo>
                      <a:pt x="88436" y="54198"/>
                    </a:lnTo>
                    <a:lnTo>
                      <a:pt x="79698" y="51051"/>
                    </a:lnTo>
                    <a:lnTo>
                      <a:pt x="70959" y="47554"/>
                    </a:lnTo>
                    <a:lnTo>
                      <a:pt x="62570" y="43009"/>
                    </a:lnTo>
                    <a:lnTo>
                      <a:pt x="54180" y="38113"/>
                    </a:lnTo>
                    <a:lnTo>
                      <a:pt x="46490" y="32169"/>
                    </a:lnTo>
                    <a:lnTo>
                      <a:pt x="38451" y="25176"/>
                    </a:lnTo>
                    <a:lnTo>
                      <a:pt x="31110" y="17833"/>
                    </a:lnTo>
                    <a:lnTo>
                      <a:pt x="24119" y="9441"/>
                    </a:lnTo>
                    <a:lnTo>
                      <a:pt x="17478" y="0"/>
                    </a:lnTo>
                    <a:lnTo>
                      <a:pt x="14681" y="1399"/>
                    </a:lnTo>
                    <a:lnTo>
                      <a:pt x="12234" y="3147"/>
                    </a:lnTo>
                    <a:lnTo>
                      <a:pt x="10137" y="5245"/>
                    </a:lnTo>
                    <a:lnTo>
                      <a:pt x="8040" y="7693"/>
                    </a:lnTo>
                    <a:lnTo>
                      <a:pt x="4195"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758180" y="1887220"/>
                <a:ext cx="17273" cy="34672"/>
              </a:xfrm>
              <a:custGeom>
                <a:avLst/>
                <a:gdLst/>
                <a:ahLst/>
                <a:cxnLst/>
                <a:rect l="0" t="0" r="0" b="0"/>
                <a:pathLst>
                  <a:path w="17273" h="34672">
                    <a:moveTo>
                      <a:pt x="127" y="13970"/>
                    </a:moveTo>
                    <a:lnTo>
                      <a:pt x="762" y="10668"/>
                    </a:lnTo>
                    <a:lnTo>
                      <a:pt x="1524" y="7747"/>
                    </a:lnTo>
                    <a:lnTo>
                      <a:pt x="2540" y="5080"/>
                    </a:lnTo>
                    <a:lnTo>
                      <a:pt x="3810" y="2921"/>
                    </a:lnTo>
                    <a:lnTo>
                      <a:pt x="5207" y="1397"/>
                    </a:lnTo>
                    <a:lnTo>
                      <a:pt x="6858" y="508"/>
                    </a:lnTo>
                    <a:lnTo>
                      <a:pt x="8763" y="0"/>
                    </a:lnTo>
                    <a:lnTo>
                      <a:pt x="10414" y="508"/>
                    </a:lnTo>
                    <a:lnTo>
                      <a:pt x="12065" y="1397"/>
                    </a:lnTo>
                    <a:lnTo>
                      <a:pt x="13462" y="2921"/>
                    </a:lnTo>
                    <a:lnTo>
                      <a:pt x="14859" y="5080"/>
                    </a:lnTo>
                    <a:lnTo>
                      <a:pt x="15875" y="7747"/>
                    </a:lnTo>
                    <a:lnTo>
                      <a:pt x="16637" y="10668"/>
                    </a:lnTo>
                    <a:lnTo>
                      <a:pt x="17145" y="13970"/>
                    </a:lnTo>
                    <a:lnTo>
                      <a:pt x="17272" y="17399"/>
                    </a:lnTo>
                    <a:lnTo>
                      <a:pt x="17145" y="20955"/>
                    </a:lnTo>
                    <a:lnTo>
                      <a:pt x="16637" y="24130"/>
                    </a:lnTo>
                    <a:lnTo>
                      <a:pt x="15875" y="27178"/>
                    </a:lnTo>
                    <a:lnTo>
                      <a:pt x="14859" y="29591"/>
                    </a:lnTo>
                    <a:lnTo>
                      <a:pt x="13462" y="31877"/>
                    </a:lnTo>
                    <a:lnTo>
                      <a:pt x="12065" y="33401"/>
                    </a:lnTo>
                    <a:lnTo>
                      <a:pt x="10414" y="34417"/>
                    </a:lnTo>
                    <a:lnTo>
                      <a:pt x="8763" y="34671"/>
                    </a:lnTo>
                    <a:lnTo>
                      <a:pt x="6858" y="34417"/>
                    </a:lnTo>
                    <a:lnTo>
                      <a:pt x="5207" y="33401"/>
                    </a:lnTo>
                    <a:lnTo>
                      <a:pt x="3810" y="31877"/>
                    </a:lnTo>
                    <a:lnTo>
                      <a:pt x="2540" y="29591"/>
                    </a:lnTo>
                    <a:lnTo>
                      <a:pt x="1524" y="27178"/>
                    </a:lnTo>
                    <a:lnTo>
                      <a:pt x="762"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758340" y="1887360"/>
                <a:ext cx="17131" cy="34618"/>
              </a:xfrm>
              <a:custGeom>
                <a:avLst/>
                <a:gdLst/>
                <a:ahLst/>
                <a:cxnLst/>
                <a:rect l="0" t="0" r="0" b="0"/>
                <a:pathLst>
                  <a:path w="17131" h="34618">
                    <a:moveTo>
                      <a:pt x="0" y="17133"/>
                    </a:moveTo>
                    <a:lnTo>
                      <a:pt x="0" y="20980"/>
                    </a:lnTo>
                    <a:lnTo>
                      <a:pt x="699" y="24127"/>
                    </a:lnTo>
                    <a:lnTo>
                      <a:pt x="1398" y="26924"/>
                    </a:lnTo>
                    <a:lnTo>
                      <a:pt x="2447" y="29372"/>
                    </a:lnTo>
                    <a:lnTo>
                      <a:pt x="3845" y="31820"/>
                    </a:lnTo>
                    <a:lnTo>
                      <a:pt x="5243" y="33218"/>
                    </a:lnTo>
                    <a:lnTo>
                      <a:pt x="6642" y="34267"/>
                    </a:lnTo>
                    <a:lnTo>
                      <a:pt x="8739" y="34617"/>
                    </a:lnTo>
                    <a:lnTo>
                      <a:pt x="10138" y="34267"/>
                    </a:lnTo>
                    <a:lnTo>
                      <a:pt x="11886" y="33218"/>
                    </a:lnTo>
                    <a:lnTo>
                      <a:pt x="13284" y="31820"/>
                    </a:lnTo>
                    <a:lnTo>
                      <a:pt x="14682" y="29372"/>
                    </a:lnTo>
                    <a:lnTo>
                      <a:pt x="15731" y="26924"/>
                    </a:lnTo>
                    <a:lnTo>
                      <a:pt x="16430" y="24127"/>
                    </a:lnTo>
                    <a:lnTo>
                      <a:pt x="17130" y="20980"/>
                    </a:lnTo>
                    <a:lnTo>
                      <a:pt x="17130" y="17133"/>
                    </a:lnTo>
                    <a:lnTo>
                      <a:pt x="17130" y="13637"/>
                    </a:lnTo>
                    <a:lnTo>
                      <a:pt x="16430" y="10490"/>
                    </a:lnTo>
                    <a:lnTo>
                      <a:pt x="15731" y="7692"/>
                    </a:lnTo>
                    <a:lnTo>
                      <a:pt x="14682" y="4895"/>
                    </a:lnTo>
                    <a:lnTo>
                      <a:pt x="13284" y="2797"/>
                    </a:lnTo>
                    <a:lnTo>
                      <a:pt x="11886" y="1398"/>
                    </a:lnTo>
                    <a:lnTo>
                      <a:pt x="10138" y="349"/>
                    </a:lnTo>
                    <a:lnTo>
                      <a:pt x="8739" y="0"/>
                    </a:lnTo>
                    <a:lnTo>
                      <a:pt x="6642" y="349"/>
                    </a:lnTo>
                    <a:lnTo>
                      <a:pt x="5243" y="1398"/>
                    </a:lnTo>
                    <a:lnTo>
                      <a:pt x="3845" y="2797"/>
                    </a:lnTo>
                    <a:lnTo>
                      <a:pt x="2447" y="4895"/>
                    </a:lnTo>
                    <a:lnTo>
                      <a:pt x="1398" y="7692"/>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923153" y="1887220"/>
                <a:ext cx="17400" cy="34672"/>
              </a:xfrm>
              <a:custGeom>
                <a:avLst/>
                <a:gdLst/>
                <a:ahLst/>
                <a:cxnLst/>
                <a:rect l="0" t="0" r="0" b="0"/>
                <a:pathLst>
                  <a:path w="17400" h="34672">
                    <a:moveTo>
                      <a:pt x="127" y="13970"/>
                    </a:moveTo>
                    <a:lnTo>
                      <a:pt x="635" y="10668"/>
                    </a:lnTo>
                    <a:lnTo>
                      <a:pt x="1524" y="7747"/>
                    </a:lnTo>
                    <a:lnTo>
                      <a:pt x="2540" y="5080"/>
                    </a:lnTo>
                    <a:lnTo>
                      <a:pt x="3937" y="2921"/>
                    </a:lnTo>
                    <a:lnTo>
                      <a:pt x="5334" y="1397"/>
                    </a:lnTo>
                    <a:lnTo>
                      <a:pt x="6985" y="508"/>
                    </a:lnTo>
                    <a:lnTo>
                      <a:pt x="8763" y="0"/>
                    </a:lnTo>
                    <a:lnTo>
                      <a:pt x="10414" y="508"/>
                    </a:lnTo>
                    <a:lnTo>
                      <a:pt x="12065" y="1397"/>
                    </a:lnTo>
                    <a:lnTo>
                      <a:pt x="13462" y="2921"/>
                    </a:lnTo>
                    <a:lnTo>
                      <a:pt x="14859" y="5080"/>
                    </a:lnTo>
                    <a:lnTo>
                      <a:pt x="15875" y="7747"/>
                    </a:lnTo>
                    <a:lnTo>
                      <a:pt x="16764" y="10668"/>
                    </a:lnTo>
                    <a:lnTo>
                      <a:pt x="17272" y="13970"/>
                    </a:lnTo>
                    <a:lnTo>
                      <a:pt x="17399" y="17399"/>
                    </a:lnTo>
                    <a:lnTo>
                      <a:pt x="17272" y="20955"/>
                    </a:lnTo>
                    <a:lnTo>
                      <a:pt x="16764" y="24130"/>
                    </a:lnTo>
                    <a:lnTo>
                      <a:pt x="15875" y="27178"/>
                    </a:lnTo>
                    <a:lnTo>
                      <a:pt x="14859" y="29591"/>
                    </a:lnTo>
                    <a:lnTo>
                      <a:pt x="13462" y="31877"/>
                    </a:lnTo>
                    <a:lnTo>
                      <a:pt x="12065" y="33401"/>
                    </a:lnTo>
                    <a:lnTo>
                      <a:pt x="10414" y="34417"/>
                    </a:lnTo>
                    <a:lnTo>
                      <a:pt x="8763" y="34671"/>
                    </a:lnTo>
                    <a:lnTo>
                      <a:pt x="7112" y="34417"/>
                    </a:lnTo>
                    <a:lnTo>
                      <a:pt x="5334" y="33401"/>
                    </a:lnTo>
                    <a:lnTo>
                      <a:pt x="3937" y="31877"/>
                    </a:lnTo>
                    <a:lnTo>
                      <a:pt x="2540" y="29591"/>
                    </a:lnTo>
                    <a:lnTo>
                      <a:pt x="1524"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923330" y="1887360"/>
                <a:ext cx="17130" cy="34618"/>
              </a:xfrm>
              <a:custGeom>
                <a:avLst/>
                <a:gdLst/>
                <a:ahLst/>
                <a:cxnLst/>
                <a:rect l="0" t="0" r="0" b="0"/>
                <a:pathLst>
                  <a:path w="17130" h="34618">
                    <a:moveTo>
                      <a:pt x="0" y="17133"/>
                    </a:moveTo>
                    <a:lnTo>
                      <a:pt x="0" y="20980"/>
                    </a:lnTo>
                    <a:lnTo>
                      <a:pt x="699" y="24127"/>
                    </a:lnTo>
                    <a:lnTo>
                      <a:pt x="1398" y="26924"/>
                    </a:lnTo>
                    <a:lnTo>
                      <a:pt x="2447" y="29372"/>
                    </a:lnTo>
                    <a:lnTo>
                      <a:pt x="3845" y="31820"/>
                    </a:lnTo>
                    <a:lnTo>
                      <a:pt x="5243" y="33218"/>
                    </a:lnTo>
                    <a:lnTo>
                      <a:pt x="6992" y="34267"/>
                    </a:lnTo>
                    <a:lnTo>
                      <a:pt x="8739" y="34617"/>
                    </a:lnTo>
                    <a:lnTo>
                      <a:pt x="10138" y="34267"/>
                    </a:lnTo>
                    <a:lnTo>
                      <a:pt x="11886" y="33218"/>
                    </a:lnTo>
                    <a:lnTo>
                      <a:pt x="13284" y="31820"/>
                    </a:lnTo>
                    <a:lnTo>
                      <a:pt x="14682" y="29372"/>
                    </a:lnTo>
                    <a:lnTo>
                      <a:pt x="15731" y="26924"/>
                    </a:lnTo>
                    <a:lnTo>
                      <a:pt x="16430" y="24127"/>
                    </a:lnTo>
                    <a:lnTo>
                      <a:pt x="17129" y="20980"/>
                    </a:lnTo>
                    <a:lnTo>
                      <a:pt x="17129" y="17133"/>
                    </a:lnTo>
                    <a:lnTo>
                      <a:pt x="17129" y="13637"/>
                    </a:lnTo>
                    <a:lnTo>
                      <a:pt x="16430" y="10490"/>
                    </a:lnTo>
                    <a:lnTo>
                      <a:pt x="15731" y="7692"/>
                    </a:lnTo>
                    <a:lnTo>
                      <a:pt x="14682" y="4895"/>
                    </a:lnTo>
                    <a:lnTo>
                      <a:pt x="13284" y="2797"/>
                    </a:lnTo>
                    <a:lnTo>
                      <a:pt x="11886" y="1398"/>
                    </a:lnTo>
                    <a:lnTo>
                      <a:pt x="10138" y="349"/>
                    </a:lnTo>
                    <a:lnTo>
                      <a:pt x="8739" y="0"/>
                    </a:lnTo>
                    <a:lnTo>
                      <a:pt x="6642" y="349"/>
                    </a:lnTo>
                    <a:lnTo>
                      <a:pt x="5243" y="1398"/>
                    </a:lnTo>
                    <a:lnTo>
                      <a:pt x="3845" y="2797"/>
                    </a:lnTo>
                    <a:lnTo>
                      <a:pt x="2447" y="4895"/>
                    </a:lnTo>
                    <a:lnTo>
                      <a:pt x="1398" y="7692"/>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810424" y="1982467"/>
                <a:ext cx="69213" cy="26227"/>
              </a:xfrm>
              <a:custGeom>
                <a:avLst/>
                <a:gdLst/>
                <a:ahLst/>
                <a:cxnLst/>
                <a:rect l="0" t="0" r="0" b="0"/>
                <a:pathLst>
                  <a:path w="69213" h="26227">
                    <a:moveTo>
                      <a:pt x="69212" y="0"/>
                    </a:moveTo>
                    <a:lnTo>
                      <a:pt x="68862" y="3147"/>
                    </a:lnTo>
                    <a:lnTo>
                      <a:pt x="68513" y="6295"/>
                    </a:lnTo>
                    <a:lnTo>
                      <a:pt x="67464" y="9092"/>
                    </a:lnTo>
                    <a:lnTo>
                      <a:pt x="66415" y="11540"/>
                    </a:lnTo>
                    <a:lnTo>
                      <a:pt x="64667" y="13987"/>
                    </a:lnTo>
                    <a:lnTo>
                      <a:pt x="62920" y="16085"/>
                    </a:lnTo>
                    <a:lnTo>
                      <a:pt x="60823" y="17834"/>
                    </a:lnTo>
                    <a:lnTo>
                      <a:pt x="58376" y="19582"/>
                    </a:lnTo>
                    <a:lnTo>
                      <a:pt x="55928" y="21331"/>
                    </a:lnTo>
                    <a:lnTo>
                      <a:pt x="53132" y="22380"/>
                    </a:lnTo>
                    <a:lnTo>
                      <a:pt x="47190" y="24478"/>
                    </a:lnTo>
                    <a:lnTo>
                      <a:pt x="40898" y="25876"/>
                    </a:lnTo>
                    <a:lnTo>
                      <a:pt x="34606" y="26226"/>
                    </a:lnTo>
                    <a:lnTo>
                      <a:pt x="27964" y="25876"/>
                    </a:lnTo>
                    <a:lnTo>
                      <a:pt x="21672" y="24478"/>
                    </a:lnTo>
                    <a:lnTo>
                      <a:pt x="16079" y="22380"/>
                    </a:lnTo>
                    <a:lnTo>
                      <a:pt x="13283" y="21331"/>
                    </a:lnTo>
                    <a:lnTo>
                      <a:pt x="10836" y="19582"/>
                    </a:lnTo>
                    <a:lnTo>
                      <a:pt x="8389" y="17834"/>
                    </a:lnTo>
                    <a:lnTo>
                      <a:pt x="6291" y="16085"/>
                    </a:lnTo>
                    <a:lnTo>
                      <a:pt x="4544" y="13987"/>
                    </a:lnTo>
                    <a:lnTo>
                      <a:pt x="2796" y="11540"/>
                    </a:lnTo>
                    <a:lnTo>
                      <a:pt x="1398" y="9092"/>
                    </a:lnTo>
                    <a:lnTo>
                      <a:pt x="698" y="6295"/>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 name="Picture 2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824855" y="3046603"/>
              <a:ext cx="617982" cy="559308"/>
            </a:xfrm>
            <a:prstGeom prst="rect">
              <a:avLst/>
            </a:prstGeom>
            <a:solidFill>
              <a:scrgbClr r="0" g="0" b="0">
                <a:alpha val="0"/>
              </a:scrgbClr>
            </a:solidFill>
          </p:spPr>
        </p:pic>
        <p:grpSp>
          <p:nvGrpSpPr>
            <p:cNvPr id="36" name="Group 35"/>
            <p:cNvGrpSpPr/>
            <p:nvPr/>
          </p:nvGrpSpPr>
          <p:grpSpPr>
            <a:xfrm>
              <a:off x="6518910" y="3729863"/>
              <a:ext cx="359410" cy="360172"/>
              <a:chOff x="6518910" y="3729863"/>
              <a:chExt cx="359410" cy="360172"/>
            </a:xfrm>
          </p:grpSpPr>
          <p:sp>
            <p:nvSpPr>
              <p:cNvPr id="23" name="Oval 22"/>
              <p:cNvSpPr/>
              <p:nvPr/>
            </p:nvSpPr>
            <p:spPr>
              <a:xfrm>
                <a:off x="6518910" y="3729863"/>
                <a:ext cx="359410" cy="36017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652514" y="3729863"/>
                <a:ext cx="122048" cy="36069"/>
              </a:xfrm>
              <a:custGeom>
                <a:avLst/>
                <a:gdLst/>
                <a:ahLst/>
                <a:cxnLst/>
                <a:rect l="0" t="0" r="0" b="0"/>
                <a:pathLst>
                  <a:path w="122048" h="36069">
                    <a:moveTo>
                      <a:pt x="122047" y="22606"/>
                    </a:moveTo>
                    <a:lnTo>
                      <a:pt x="82677" y="36068"/>
                    </a:lnTo>
                    <a:lnTo>
                      <a:pt x="14732" y="26289"/>
                    </a:lnTo>
                    <a:lnTo>
                      <a:pt x="0" y="9017"/>
                    </a:lnTo>
                    <a:lnTo>
                      <a:pt x="29083" y="0"/>
                    </a:lnTo>
                    <a:lnTo>
                      <a:pt x="59436" y="0"/>
                    </a:lnTo>
                    <a:lnTo>
                      <a:pt x="94234"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627114" y="3761359"/>
                <a:ext cx="129414" cy="101728"/>
              </a:xfrm>
              <a:custGeom>
                <a:avLst/>
                <a:gdLst/>
                <a:ahLst/>
                <a:cxnLst/>
                <a:rect l="0" t="0" r="0" b="0"/>
                <a:pathLst>
                  <a:path w="129414" h="101728">
                    <a:moveTo>
                      <a:pt x="126238" y="46355"/>
                    </a:moveTo>
                    <a:lnTo>
                      <a:pt x="129413" y="61087"/>
                    </a:lnTo>
                    <a:lnTo>
                      <a:pt x="83566" y="101727"/>
                    </a:lnTo>
                    <a:lnTo>
                      <a:pt x="16637" y="86106"/>
                    </a:lnTo>
                    <a:lnTo>
                      <a:pt x="0" y="36195"/>
                    </a:lnTo>
                    <a:lnTo>
                      <a:pt x="35941" y="0"/>
                    </a:lnTo>
                    <a:lnTo>
                      <a:pt x="108077"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31102" y="3781933"/>
                <a:ext cx="44324" cy="74550"/>
              </a:xfrm>
              <a:custGeom>
                <a:avLst/>
                <a:gdLst/>
                <a:ahLst/>
                <a:cxnLst/>
                <a:rect l="0" t="0" r="0" b="0"/>
                <a:pathLst>
                  <a:path w="44324" h="74550">
                    <a:moveTo>
                      <a:pt x="1270" y="74549"/>
                    </a:moveTo>
                    <a:lnTo>
                      <a:pt x="0" y="64770"/>
                    </a:lnTo>
                    <a:lnTo>
                      <a:pt x="15621" y="30353"/>
                    </a:lnTo>
                    <a:lnTo>
                      <a:pt x="35306" y="5715"/>
                    </a:lnTo>
                    <a:lnTo>
                      <a:pt x="44323" y="0"/>
                    </a:lnTo>
                    <a:lnTo>
                      <a:pt x="44323" y="9017"/>
                    </a:lnTo>
                    <a:lnTo>
                      <a:pt x="22606" y="4051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535674" y="3789680"/>
                <a:ext cx="107316" cy="128271"/>
              </a:xfrm>
              <a:custGeom>
                <a:avLst/>
                <a:gdLst/>
                <a:ahLst/>
                <a:cxnLst/>
                <a:rect l="0" t="0" r="0" b="0"/>
                <a:pathLst>
                  <a:path w="107316" h="128271">
                    <a:moveTo>
                      <a:pt x="107315" y="61087"/>
                    </a:moveTo>
                    <a:lnTo>
                      <a:pt x="75819" y="121412"/>
                    </a:lnTo>
                    <a:lnTo>
                      <a:pt x="18034" y="128270"/>
                    </a:lnTo>
                    <a:lnTo>
                      <a:pt x="0" y="70485"/>
                    </a:lnTo>
                    <a:lnTo>
                      <a:pt x="19177" y="36068"/>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817233" y="3811778"/>
                <a:ext cx="54484" cy="126239"/>
              </a:xfrm>
              <a:custGeom>
                <a:avLst/>
                <a:gdLst/>
                <a:ahLst/>
                <a:cxnLst/>
                <a:rect l="0" t="0" r="0" b="0"/>
                <a:pathLst>
                  <a:path w="54484" h="126239">
                    <a:moveTo>
                      <a:pt x="18415" y="0"/>
                    </a:moveTo>
                    <a:lnTo>
                      <a:pt x="43434" y="29972"/>
                    </a:lnTo>
                    <a:lnTo>
                      <a:pt x="52451" y="68453"/>
                    </a:lnTo>
                    <a:lnTo>
                      <a:pt x="54483" y="102997"/>
                    </a:lnTo>
                    <a:lnTo>
                      <a:pt x="38862" y="126238"/>
                    </a:lnTo>
                    <a:lnTo>
                      <a:pt x="8636" y="102997"/>
                    </a:lnTo>
                    <a:lnTo>
                      <a:pt x="0" y="3860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713982" y="3825367"/>
                <a:ext cx="108586" cy="136907"/>
              </a:xfrm>
              <a:custGeom>
                <a:avLst/>
                <a:gdLst/>
                <a:ahLst/>
                <a:cxnLst/>
                <a:rect l="0" t="0" r="0" b="0"/>
                <a:pathLst>
                  <a:path w="108586" h="136907">
                    <a:moveTo>
                      <a:pt x="108585" y="92583"/>
                    </a:moveTo>
                    <a:lnTo>
                      <a:pt x="60198" y="136906"/>
                    </a:lnTo>
                    <a:lnTo>
                      <a:pt x="6477" y="104140"/>
                    </a:lnTo>
                    <a:lnTo>
                      <a:pt x="0" y="40640"/>
                    </a:lnTo>
                    <a:lnTo>
                      <a:pt x="45466" y="0"/>
                    </a:lnTo>
                    <a:lnTo>
                      <a:pt x="99568" y="2501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545453" y="3915537"/>
                <a:ext cx="107443" cy="118111"/>
              </a:xfrm>
              <a:custGeom>
                <a:avLst/>
                <a:gdLst/>
                <a:ahLst/>
                <a:cxnLst/>
                <a:rect l="0" t="0" r="0" b="0"/>
                <a:pathLst>
                  <a:path w="107443" h="118111">
                    <a:moveTo>
                      <a:pt x="6604" y="5715"/>
                    </a:moveTo>
                    <a:lnTo>
                      <a:pt x="66040" y="0"/>
                    </a:lnTo>
                    <a:lnTo>
                      <a:pt x="107442" y="48768"/>
                    </a:lnTo>
                    <a:lnTo>
                      <a:pt x="104902" y="109855"/>
                    </a:lnTo>
                    <a:lnTo>
                      <a:pt x="48387" y="118110"/>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654927" y="3934333"/>
                <a:ext cx="114809" cy="121413"/>
              </a:xfrm>
              <a:custGeom>
                <a:avLst/>
                <a:gdLst/>
                <a:ahLst/>
                <a:cxnLst/>
                <a:rect l="0" t="0" r="0" b="0"/>
                <a:pathLst>
                  <a:path w="114809" h="121413">
                    <a:moveTo>
                      <a:pt x="114808" y="30734"/>
                    </a:moveTo>
                    <a:lnTo>
                      <a:pt x="113919" y="90551"/>
                    </a:lnTo>
                    <a:lnTo>
                      <a:pt x="53721" y="121412"/>
                    </a:lnTo>
                    <a:lnTo>
                      <a:pt x="0" y="91948"/>
                    </a:lnTo>
                    <a:lnTo>
                      <a:pt x="2032" y="28829"/>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538976" y="3978656"/>
                <a:ext cx="53214" cy="66295"/>
              </a:xfrm>
              <a:custGeom>
                <a:avLst/>
                <a:gdLst/>
                <a:ahLst/>
                <a:cxnLst/>
                <a:rect l="0" t="0" r="0" b="0"/>
                <a:pathLst>
                  <a:path w="53214" h="66295">
                    <a:moveTo>
                      <a:pt x="2794" y="0"/>
                    </a:moveTo>
                    <a:lnTo>
                      <a:pt x="24130" y="34417"/>
                    </a:lnTo>
                    <a:lnTo>
                      <a:pt x="50419" y="54991"/>
                    </a:lnTo>
                    <a:lnTo>
                      <a:pt x="53213" y="66294"/>
                    </a:lnTo>
                    <a:lnTo>
                      <a:pt x="45339" y="63500"/>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706108" y="4018026"/>
                <a:ext cx="107443" cy="60580"/>
              </a:xfrm>
              <a:custGeom>
                <a:avLst/>
                <a:gdLst/>
                <a:ahLst/>
                <a:cxnLst/>
                <a:rect l="0" t="0" r="0" b="0"/>
                <a:pathLst>
                  <a:path w="107443" h="60580">
                    <a:moveTo>
                      <a:pt x="6604" y="41402"/>
                    </a:moveTo>
                    <a:lnTo>
                      <a:pt x="66040" y="11430"/>
                    </a:lnTo>
                    <a:lnTo>
                      <a:pt x="107442" y="0"/>
                    </a:lnTo>
                    <a:lnTo>
                      <a:pt x="107442" y="17907"/>
                    </a:lnTo>
                    <a:lnTo>
                      <a:pt x="95123" y="30607"/>
                    </a:lnTo>
                    <a:lnTo>
                      <a:pt x="62738" y="48387"/>
                    </a:lnTo>
                    <a:lnTo>
                      <a:pt x="41529" y="54864"/>
                    </a:lnTo>
                    <a:lnTo>
                      <a:pt x="21463"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772529" y="3917950"/>
                <a:ext cx="83567" cy="106554"/>
              </a:xfrm>
              <a:custGeom>
                <a:avLst/>
                <a:gdLst/>
                <a:ahLst/>
                <a:cxnLst/>
                <a:rect l="0" t="0" r="0" b="0"/>
                <a:pathLst>
                  <a:path w="83567" h="106554">
                    <a:moveTo>
                      <a:pt x="83566" y="22987"/>
                    </a:moveTo>
                    <a:lnTo>
                      <a:pt x="80772" y="53721"/>
                    </a:lnTo>
                    <a:lnTo>
                      <a:pt x="43942" y="93091"/>
                    </a:lnTo>
                    <a:lnTo>
                      <a:pt x="0" y="106553"/>
                    </a:lnTo>
                    <a:lnTo>
                      <a:pt x="3302" y="48006"/>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518910" y="3862324"/>
                <a:ext cx="28576" cy="111888"/>
              </a:xfrm>
              <a:custGeom>
                <a:avLst/>
                <a:gdLst/>
                <a:ahLst/>
                <a:cxnLst/>
                <a:rect l="0" t="0" r="0" b="0"/>
                <a:pathLst>
                  <a:path w="28576" h="111888">
                    <a:moveTo>
                      <a:pt x="28575" y="55626"/>
                    </a:moveTo>
                    <a:lnTo>
                      <a:pt x="23241" y="111887"/>
                    </a:lnTo>
                    <a:lnTo>
                      <a:pt x="9017" y="99060"/>
                    </a:lnTo>
                    <a:lnTo>
                      <a:pt x="0" y="65405"/>
                    </a:lnTo>
                    <a:lnTo>
                      <a:pt x="0" y="22098"/>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727192" y="5302250"/>
              <a:ext cx="789305" cy="789305"/>
            </a:xfrm>
            <a:prstGeom prst="rect">
              <a:avLst/>
            </a:prstGeom>
            <a:solidFill>
              <a:scrgbClr r="0" g="0" b="0">
                <a:alpha val="0"/>
              </a:scrgbClr>
            </a:solidFill>
          </p:spPr>
        </p:pic>
        <p:grpSp>
          <p:nvGrpSpPr>
            <p:cNvPr id="47" name="Group 46"/>
            <p:cNvGrpSpPr/>
            <p:nvPr/>
          </p:nvGrpSpPr>
          <p:grpSpPr>
            <a:xfrm>
              <a:off x="7862316" y="2318766"/>
              <a:ext cx="775844" cy="542037"/>
              <a:chOff x="7862316" y="2318766"/>
              <a:chExt cx="775844" cy="542037"/>
            </a:xfrm>
          </p:grpSpPr>
          <p:sp>
            <p:nvSpPr>
              <p:cNvPr id="38" name="Freeform 37"/>
              <p:cNvSpPr/>
              <p:nvPr/>
            </p:nvSpPr>
            <p:spPr>
              <a:xfrm>
                <a:off x="7862316" y="2318766"/>
                <a:ext cx="138939" cy="200661"/>
              </a:xfrm>
              <a:custGeom>
                <a:avLst/>
                <a:gdLst/>
                <a:ahLst/>
                <a:cxnLst/>
                <a:rect l="0" t="0" r="0" b="0"/>
                <a:pathLst>
                  <a:path w="138939" h="200661">
                    <a:moveTo>
                      <a:pt x="35687" y="200660"/>
                    </a:moveTo>
                    <a:lnTo>
                      <a:pt x="23876" y="182245"/>
                    </a:lnTo>
                    <a:lnTo>
                      <a:pt x="14605" y="164084"/>
                    </a:lnTo>
                    <a:lnTo>
                      <a:pt x="4699" y="137414"/>
                    </a:lnTo>
                    <a:lnTo>
                      <a:pt x="0" y="111379"/>
                    </a:lnTo>
                    <a:lnTo>
                      <a:pt x="508" y="86106"/>
                    </a:lnTo>
                    <a:lnTo>
                      <a:pt x="6223" y="61468"/>
                    </a:lnTo>
                    <a:lnTo>
                      <a:pt x="14097" y="47752"/>
                    </a:lnTo>
                    <a:lnTo>
                      <a:pt x="23114" y="35941"/>
                    </a:lnTo>
                    <a:lnTo>
                      <a:pt x="36449" y="22606"/>
                    </a:lnTo>
                    <a:lnTo>
                      <a:pt x="55245" y="10414"/>
                    </a:lnTo>
                    <a:lnTo>
                      <a:pt x="67945" y="5461"/>
                    </a:lnTo>
                    <a:lnTo>
                      <a:pt x="86106" y="1270"/>
                    </a:lnTo>
                    <a:lnTo>
                      <a:pt x="100965" y="0"/>
                    </a:lnTo>
                    <a:lnTo>
                      <a:pt x="116586" y="635"/>
                    </a:lnTo>
                    <a:lnTo>
                      <a:pt x="138938" y="4064"/>
                    </a:lnTo>
                    <a:lnTo>
                      <a:pt x="119507" y="7620"/>
                    </a:lnTo>
                    <a:lnTo>
                      <a:pt x="102235" y="12065"/>
                    </a:lnTo>
                    <a:lnTo>
                      <a:pt x="79629" y="20193"/>
                    </a:lnTo>
                    <a:lnTo>
                      <a:pt x="61468" y="30607"/>
                    </a:lnTo>
                    <a:lnTo>
                      <a:pt x="47625" y="42926"/>
                    </a:lnTo>
                    <a:lnTo>
                      <a:pt x="38481" y="57404"/>
                    </a:lnTo>
                    <a:lnTo>
                      <a:pt x="33274" y="73787"/>
                    </a:lnTo>
                    <a:lnTo>
                      <a:pt x="32639" y="92202"/>
                    </a:lnTo>
                    <a:lnTo>
                      <a:pt x="38735" y="119888"/>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967599" y="2684145"/>
                <a:ext cx="110364" cy="137034"/>
              </a:xfrm>
              <a:custGeom>
                <a:avLst/>
                <a:gdLst/>
                <a:ahLst/>
                <a:cxnLst/>
                <a:rect l="0" t="0" r="0" b="0"/>
                <a:pathLst>
                  <a:path w="110364" h="137034">
                    <a:moveTo>
                      <a:pt x="44323" y="0"/>
                    </a:moveTo>
                    <a:lnTo>
                      <a:pt x="46863" y="11303"/>
                    </a:lnTo>
                    <a:lnTo>
                      <a:pt x="50546" y="27051"/>
                    </a:lnTo>
                    <a:lnTo>
                      <a:pt x="55245" y="45466"/>
                    </a:lnTo>
                    <a:lnTo>
                      <a:pt x="58547" y="57023"/>
                    </a:lnTo>
                    <a:lnTo>
                      <a:pt x="61849" y="67310"/>
                    </a:lnTo>
                    <a:lnTo>
                      <a:pt x="68580" y="83820"/>
                    </a:lnTo>
                    <a:lnTo>
                      <a:pt x="71882" y="89154"/>
                    </a:lnTo>
                    <a:lnTo>
                      <a:pt x="95631" y="102108"/>
                    </a:lnTo>
                    <a:lnTo>
                      <a:pt x="103759" y="108839"/>
                    </a:lnTo>
                    <a:lnTo>
                      <a:pt x="109347" y="117221"/>
                    </a:lnTo>
                    <a:lnTo>
                      <a:pt x="110363" y="122809"/>
                    </a:lnTo>
                    <a:lnTo>
                      <a:pt x="108966" y="130429"/>
                    </a:lnTo>
                    <a:lnTo>
                      <a:pt x="106553" y="135001"/>
                    </a:lnTo>
                    <a:lnTo>
                      <a:pt x="98298" y="137033"/>
                    </a:lnTo>
                    <a:lnTo>
                      <a:pt x="85979" y="136398"/>
                    </a:lnTo>
                    <a:lnTo>
                      <a:pt x="85852" y="123063"/>
                    </a:lnTo>
                    <a:lnTo>
                      <a:pt x="84201" y="117602"/>
                    </a:lnTo>
                    <a:lnTo>
                      <a:pt x="81026" y="113411"/>
                    </a:lnTo>
                    <a:lnTo>
                      <a:pt x="76581" y="111379"/>
                    </a:lnTo>
                    <a:lnTo>
                      <a:pt x="74803" y="110871"/>
                    </a:lnTo>
                    <a:lnTo>
                      <a:pt x="73025" y="110744"/>
                    </a:lnTo>
                    <a:lnTo>
                      <a:pt x="74803" y="110871"/>
                    </a:lnTo>
                    <a:lnTo>
                      <a:pt x="76581" y="111379"/>
                    </a:lnTo>
                    <a:lnTo>
                      <a:pt x="81026" y="113411"/>
                    </a:lnTo>
                    <a:lnTo>
                      <a:pt x="84201" y="117602"/>
                    </a:lnTo>
                    <a:lnTo>
                      <a:pt x="85852" y="123063"/>
                    </a:lnTo>
                    <a:lnTo>
                      <a:pt x="85979" y="136398"/>
                    </a:lnTo>
                    <a:lnTo>
                      <a:pt x="64516" y="130302"/>
                    </a:lnTo>
                    <a:lnTo>
                      <a:pt x="60452" y="128778"/>
                    </a:lnTo>
                    <a:lnTo>
                      <a:pt x="52578" y="111125"/>
                    </a:lnTo>
                    <a:lnTo>
                      <a:pt x="44831" y="94361"/>
                    </a:lnTo>
                    <a:lnTo>
                      <a:pt x="36957" y="78359"/>
                    </a:lnTo>
                    <a:lnTo>
                      <a:pt x="25654" y="56515"/>
                    </a:lnTo>
                    <a:lnTo>
                      <a:pt x="14478" y="36576"/>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325993" y="2720594"/>
                <a:ext cx="83821" cy="121921"/>
              </a:xfrm>
              <a:custGeom>
                <a:avLst/>
                <a:gdLst/>
                <a:ahLst/>
                <a:cxnLst/>
                <a:rect l="0" t="0" r="0" b="0"/>
                <a:pathLst>
                  <a:path w="83821" h="121921">
                    <a:moveTo>
                      <a:pt x="49403" y="4826"/>
                    </a:moveTo>
                    <a:lnTo>
                      <a:pt x="47371" y="10541"/>
                    </a:lnTo>
                    <a:lnTo>
                      <a:pt x="43180" y="26924"/>
                    </a:lnTo>
                    <a:lnTo>
                      <a:pt x="41910" y="37211"/>
                    </a:lnTo>
                    <a:lnTo>
                      <a:pt x="41910" y="46863"/>
                    </a:lnTo>
                    <a:lnTo>
                      <a:pt x="43434" y="58039"/>
                    </a:lnTo>
                    <a:lnTo>
                      <a:pt x="49022" y="72263"/>
                    </a:lnTo>
                    <a:lnTo>
                      <a:pt x="57658" y="82423"/>
                    </a:lnTo>
                    <a:lnTo>
                      <a:pt x="73660" y="95885"/>
                    </a:lnTo>
                    <a:lnTo>
                      <a:pt x="81026" y="104140"/>
                    </a:lnTo>
                    <a:lnTo>
                      <a:pt x="83820" y="109728"/>
                    </a:lnTo>
                    <a:lnTo>
                      <a:pt x="83566" y="113157"/>
                    </a:lnTo>
                    <a:lnTo>
                      <a:pt x="81153" y="115697"/>
                    </a:lnTo>
                    <a:lnTo>
                      <a:pt x="66421" y="119634"/>
                    </a:lnTo>
                    <a:lnTo>
                      <a:pt x="66167" y="111506"/>
                    </a:lnTo>
                    <a:lnTo>
                      <a:pt x="65024" y="105283"/>
                    </a:lnTo>
                    <a:lnTo>
                      <a:pt x="63246" y="101727"/>
                    </a:lnTo>
                    <a:lnTo>
                      <a:pt x="61214" y="99314"/>
                    </a:lnTo>
                    <a:lnTo>
                      <a:pt x="58039" y="97790"/>
                    </a:lnTo>
                    <a:lnTo>
                      <a:pt x="53594" y="97536"/>
                    </a:lnTo>
                    <a:lnTo>
                      <a:pt x="58039" y="97790"/>
                    </a:lnTo>
                    <a:lnTo>
                      <a:pt x="61214" y="99314"/>
                    </a:lnTo>
                    <a:lnTo>
                      <a:pt x="63246" y="101727"/>
                    </a:lnTo>
                    <a:lnTo>
                      <a:pt x="65024" y="105283"/>
                    </a:lnTo>
                    <a:lnTo>
                      <a:pt x="66167" y="111506"/>
                    </a:lnTo>
                    <a:lnTo>
                      <a:pt x="66421" y="119634"/>
                    </a:lnTo>
                    <a:lnTo>
                      <a:pt x="51054" y="121920"/>
                    </a:lnTo>
                    <a:lnTo>
                      <a:pt x="0" y="87757"/>
                    </a:lnTo>
                    <a:lnTo>
                      <a:pt x="36068"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362061" y="2715641"/>
                <a:ext cx="13844" cy="9780"/>
              </a:xfrm>
              <a:custGeom>
                <a:avLst/>
                <a:gdLst/>
                <a:ahLst/>
                <a:cxnLst/>
                <a:rect l="0" t="0" r="0" b="0"/>
                <a:pathLst>
                  <a:path w="13844" h="9780">
                    <a:moveTo>
                      <a:pt x="0" y="4953"/>
                    </a:moveTo>
                    <a:lnTo>
                      <a:pt x="2159" y="0"/>
                    </a:lnTo>
                    <a:lnTo>
                      <a:pt x="13843" y="8890"/>
                    </a:lnTo>
                    <a:lnTo>
                      <a:pt x="13462" y="9398"/>
                    </a:lnTo>
                    <a:lnTo>
                      <a:pt x="13335"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890002" y="2354453"/>
                <a:ext cx="742824" cy="506350"/>
              </a:xfrm>
              <a:custGeom>
                <a:avLst/>
                <a:gdLst/>
                <a:ahLst/>
                <a:cxnLst/>
                <a:rect l="0" t="0" r="0" b="0"/>
                <a:pathLst>
                  <a:path w="742824" h="506350">
                    <a:moveTo>
                      <a:pt x="552323" y="14478"/>
                    </a:moveTo>
                    <a:lnTo>
                      <a:pt x="566801" y="5588"/>
                    </a:lnTo>
                    <a:lnTo>
                      <a:pt x="581914" y="635"/>
                    </a:lnTo>
                    <a:lnTo>
                      <a:pt x="598170" y="0"/>
                    </a:lnTo>
                    <a:lnTo>
                      <a:pt x="615315" y="3175"/>
                    </a:lnTo>
                    <a:lnTo>
                      <a:pt x="638683" y="15240"/>
                    </a:lnTo>
                    <a:lnTo>
                      <a:pt x="654304" y="28194"/>
                    </a:lnTo>
                    <a:lnTo>
                      <a:pt x="667512" y="37973"/>
                    </a:lnTo>
                    <a:lnTo>
                      <a:pt x="687578" y="50673"/>
                    </a:lnTo>
                    <a:lnTo>
                      <a:pt x="701040" y="57404"/>
                    </a:lnTo>
                    <a:lnTo>
                      <a:pt x="721360" y="63754"/>
                    </a:lnTo>
                    <a:lnTo>
                      <a:pt x="734695" y="66421"/>
                    </a:lnTo>
                    <a:lnTo>
                      <a:pt x="742823" y="91186"/>
                    </a:lnTo>
                    <a:lnTo>
                      <a:pt x="742061" y="100965"/>
                    </a:lnTo>
                    <a:lnTo>
                      <a:pt x="737743" y="117856"/>
                    </a:lnTo>
                    <a:lnTo>
                      <a:pt x="734060" y="124968"/>
                    </a:lnTo>
                    <a:lnTo>
                      <a:pt x="729488" y="130937"/>
                    </a:lnTo>
                    <a:lnTo>
                      <a:pt x="725678" y="134366"/>
                    </a:lnTo>
                    <a:lnTo>
                      <a:pt x="719709" y="137795"/>
                    </a:lnTo>
                    <a:lnTo>
                      <a:pt x="713486" y="139827"/>
                    </a:lnTo>
                    <a:lnTo>
                      <a:pt x="707263" y="139954"/>
                    </a:lnTo>
                    <a:lnTo>
                      <a:pt x="701040" y="138811"/>
                    </a:lnTo>
                    <a:lnTo>
                      <a:pt x="686689" y="132969"/>
                    </a:lnTo>
                    <a:lnTo>
                      <a:pt x="678688" y="131826"/>
                    </a:lnTo>
                    <a:lnTo>
                      <a:pt x="650367" y="135509"/>
                    </a:lnTo>
                    <a:lnTo>
                      <a:pt x="636270" y="136525"/>
                    </a:lnTo>
                    <a:lnTo>
                      <a:pt x="636270" y="136398"/>
                    </a:lnTo>
                    <a:lnTo>
                      <a:pt x="650367" y="135509"/>
                    </a:lnTo>
                    <a:lnTo>
                      <a:pt x="678688" y="131826"/>
                    </a:lnTo>
                    <a:lnTo>
                      <a:pt x="686689" y="132969"/>
                    </a:lnTo>
                    <a:lnTo>
                      <a:pt x="701040" y="138811"/>
                    </a:lnTo>
                    <a:lnTo>
                      <a:pt x="707263" y="139954"/>
                    </a:lnTo>
                    <a:lnTo>
                      <a:pt x="713486" y="139827"/>
                    </a:lnTo>
                    <a:lnTo>
                      <a:pt x="719709" y="137795"/>
                    </a:lnTo>
                    <a:lnTo>
                      <a:pt x="726567" y="133477"/>
                    </a:lnTo>
                    <a:lnTo>
                      <a:pt x="719582" y="138430"/>
                    </a:lnTo>
                    <a:lnTo>
                      <a:pt x="710184" y="143002"/>
                    </a:lnTo>
                    <a:lnTo>
                      <a:pt x="689483" y="147066"/>
                    </a:lnTo>
                    <a:lnTo>
                      <a:pt x="636270" y="147066"/>
                    </a:lnTo>
                    <a:lnTo>
                      <a:pt x="619760" y="154686"/>
                    </a:lnTo>
                    <a:lnTo>
                      <a:pt x="606679" y="157734"/>
                    </a:lnTo>
                    <a:lnTo>
                      <a:pt x="593598" y="157353"/>
                    </a:lnTo>
                    <a:lnTo>
                      <a:pt x="583311" y="155067"/>
                    </a:lnTo>
                    <a:lnTo>
                      <a:pt x="574802" y="166370"/>
                    </a:lnTo>
                    <a:lnTo>
                      <a:pt x="564388" y="184404"/>
                    </a:lnTo>
                    <a:lnTo>
                      <a:pt x="557276" y="204216"/>
                    </a:lnTo>
                    <a:lnTo>
                      <a:pt x="552831" y="225171"/>
                    </a:lnTo>
                    <a:lnTo>
                      <a:pt x="551434" y="247777"/>
                    </a:lnTo>
                    <a:lnTo>
                      <a:pt x="552196" y="271272"/>
                    </a:lnTo>
                    <a:lnTo>
                      <a:pt x="551434" y="282067"/>
                    </a:lnTo>
                    <a:lnTo>
                      <a:pt x="549021" y="298831"/>
                    </a:lnTo>
                    <a:lnTo>
                      <a:pt x="544068" y="313690"/>
                    </a:lnTo>
                    <a:lnTo>
                      <a:pt x="535813" y="327660"/>
                    </a:lnTo>
                    <a:lnTo>
                      <a:pt x="525018" y="339344"/>
                    </a:lnTo>
                    <a:lnTo>
                      <a:pt x="503682" y="353187"/>
                    </a:lnTo>
                    <a:lnTo>
                      <a:pt x="488696" y="365760"/>
                    </a:lnTo>
                    <a:lnTo>
                      <a:pt x="494157" y="355854"/>
                    </a:lnTo>
                    <a:lnTo>
                      <a:pt x="498602" y="346202"/>
                    </a:lnTo>
                    <a:lnTo>
                      <a:pt x="501015" y="338328"/>
                    </a:lnTo>
                    <a:lnTo>
                      <a:pt x="503428" y="326644"/>
                    </a:lnTo>
                    <a:lnTo>
                      <a:pt x="504444" y="315087"/>
                    </a:lnTo>
                    <a:lnTo>
                      <a:pt x="503428" y="326644"/>
                    </a:lnTo>
                    <a:lnTo>
                      <a:pt x="501015" y="338328"/>
                    </a:lnTo>
                    <a:lnTo>
                      <a:pt x="498602" y="346202"/>
                    </a:lnTo>
                    <a:lnTo>
                      <a:pt x="491490" y="360680"/>
                    </a:lnTo>
                    <a:lnTo>
                      <a:pt x="485140" y="371348"/>
                    </a:lnTo>
                    <a:lnTo>
                      <a:pt x="479552" y="378968"/>
                    </a:lnTo>
                    <a:lnTo>
                      <a:pt x="467614" y="398653"/>
                    </a:lnTo>
                    <a:lnTo>
                      <a:pt x="461137" y="419735"/>
                    </a:lnTo>
                    <a:lnTo>
                      <a:pt x="458216" y="438150"/>
                    </a:lnTo>
                    <a:lnTo>
                      <a:pt x="456692" y="450088"/>
                    </a:lnTo>
                    <a:lnTo>
                      <a:pt x="458978" y="460883"/>
                    </a:lnTo>
                    <a:lnTo>
                      <a:pt x="464693" y="469773"/>
                    </a:lnTo>
                    <a:lnTo>
                      <a:pt x="483870" y="484251"/>
                    </a:lnTo>
                    <a:lnTo>
                      <a:pt x="489712" y="491744"/>
                    </a:lnTo>
                    <a:lnTo>
                      <a:pt x="489839" y="495935"/>
                    </a:lnTo>
                    <a:lnTo>
                      <a:pt x="483870" y="500634"/>
                    </a:lnTo>
                    <a:lnTo>
                      <a:pt x="469265" y="504952"/>
                    </a:lnTo>
                    <a:lnTo>
                      <a:pt x="454152" y="506349"/>
                    </a:lnTo>
                    <a:lnTo>
                      <a:pt x="431292" y="504698"/>
                    </a:lnTo>
                    <a:lnTo>
                      <a:pt x="422148" y="493776"/>
                    </a:lnTo>
                    <a:lnTo>
                      <a:pt x="415544" y="481203"/>
                    </a:lnTo>
                    <a:lnTo>
                      <a:pt x="411607" y="466725"/>
                    </a:lnTo>
                    <a:lnTo>
                      <a:pt x="410718" y="447929"/>
                    </a:lnTo>
                    <a:lnTo>
                      <a:pt x="411861" y="435356"/>
                    </a:lnTo>
                    <a:lnTo>
                      <a:pt x="411353" y="421513"/>
                    </a:lnTo>
                    <a:lnTo>
                      <a:pt x="408559" y="404749"/>
                    </a:lnTo>
                    <a:lnTo>
                      <a:pt x="398018" y="375539"/>
                    </a:lnTo>
                    <a:lnTo>
                      <a:pt x="395478" y="366649"/>
                    </a:lnTo>
                    <a:lnTo>
                      <a:pt x="383032" y="342900"/>
                    </a:lnTo>
                    <a:lnTo>
                      <a:pt x="375158" y="322707"/>
                    </a:lnTo>
                    <a:lnTo>
                      <a:pt x="370713" y="304673"/>
                    </a:lnTo>
                    <a:lnTo>
                      <a:pt x="369824" y="288417"/>
                    </a:lnTo>
                    <a:lnTo>
                      <a:pt x="372110" y="274193"/>
                    </a:lnTo>
                    <a:lnTo>
                      <a:pt x="373888" y="270129"/>
                    </a:lnTo>
                    <a:lnTo>
                      <a:pt x="372110" y="274193"/>
                    </a:lnTo>
                    <a:lnTo>
                      <a:pt x="369824" y="288417"/>
                    </a:lnTo>
                    <a:lnTo>
                      <a:pt x="370713" y="304673"/>
                    </a:lnTo>
                    <a:lnTo>
                      <a:pt x="375158" y="322707"/>
                    </a:lnTo>
                    <a:lnTo>
                      <a:pt x="383032" y="342900"/>
                    </a:lnTo>
                    <a:lnTo>
                      <a:pt x="394589" y="364998"/>
                    </a:lnTo>
                    <a:lnTo>
                      <a:pt x="389636" y="368808"/>
                    </a:lnTo>
                    <a:lnTo>
                      <a:pt x="375793" y="371856"/>
                    </a:lnTo>
                    <a:lnTo>
                      <a:pt x="362966" y="372491"/>
                    </a:lnTo>
                    <a:lnTo>
                      <a:pt x="349123" y="372110"/>
                    </a:lnTo>
                    <a:lnTo>
                      <a:pt x="331089" y="369697"/>
                    </a:lnTo>
                    <a:lnTo>
                      <a:pt x="314706" y="365887"/>
                    </a:lnTo>
                    <a:lnTo>
                      <a:pt x="297307" y="361061"/>
                    </a:lnTo>
                    <a:lnTo>
                      <a:pt x="274828" y="352933"/>
                    </a:lnTo>
                    <a:lnTo>
                      <a:pt x="242570" y="339344"/>
                    </a:lnTo>
                    <a:lnTo>
                      <a:pt x="211582" y="324104"/>
                    </a:lnTo>
                    <a:lnTo>
                      <a:pt x="200152" y="318135"/>
                    </a:lnTo>
                    <a:lnTo>
                      <a:pt x="178816" y="306578"/>
                    </a:lnTo>
                    <a:lnTo>
                      <a:pt x="169164" y="300609"/>
                    </a:lnTo>
                    <a:lnTo>
                      <a:pt x="176403" y="286004"/>
                    </a:lnTo>
                    <a:lnTo>
                      <a:pt x="181610" y="271399"/>
                    </a:lnTo>
                    <a:lnTo>
                      <a:pt x="183261" y="264160"/>
                    </a:lnTo>
                    <a:lnTo>
                      <a:pt x="186055" y="242316"/>
                    </a:lnTo>
                    <a:lnTo>
                      <a:pt x="183261" y="264160"/>
                    </a:lnTo>
                    <a:lnTo>
                      <a:pt x="181610" y="271399"/>
                    </a:lnTo>
                    <a:lnTo>
                      <a:pt x="176403" y="286004"/>
                    </a:lnTo>
                    <a:lnTo>
                      <a:pt x="169164" y="300609"/>
                    </a:lnTo>
                    <a:lnTo>
                      <a:pt x="161417" y="311658"/>
                    </a:lnTo>
                    <a:lnTo>
                      <a:pt x="147701" y="326644"/>
                    </a:lnTo>
                    <a:lnTo>
                      <a:pt x="129159" y="339598"/>
                    </a:lnTo>
                    <a:lnTo>
                      <a:pt x="113538" y="346456"/>
                    </a:lnTo>
                    <a:lnTo>
                      <a:pt x="101727" y="350774"/>
                    </a:lnTo>
                    <a:lnTo>
                      <a:pt x="89154" y="360172"/>
                    </a:lnTo>
                    <a:lnTo>
                      <a:pt x="84328" y="372618"/>
                    </a:lnTo>
                    <a:lnTo>
                      <a:pt x="85344" y="387858"/>
                    </a:lnTo>
                    <a:lnTo>
                      <a:pt x="87630" y="403352"/>
                    </a:lnTo>
                    <a:lnTo>
                      <a:pt x="94742" y="426974"/>
                    </a:lnTo>
                    <a:lnTo>
                      <a:pt x="105029" y="444881"/>
                    </a:lnTo>
                    <a:lnTo>
                      <a:pt x="121666" y="458978"/>
                    </a:lnTo>
                    <a:lnTo>
                      <a:pt x="131318" y="468376"/>
                    </a:lnTo>
                    <a:lnTo>
                      <a:pt x="138938" y="477774"/>
                    </a:lnTo>
                    <a:lnTo>
                      <a:pt x="141732" y="483870"/>
                    </a:lnTo>
                    <a:lnTo>
                      <a:pt x="141732" y="485775"/>
                    </a:lnTo>
                    <a:lnTo>
                      <a:pt x="140081" y="489839"/>
                    </a:lnTo>
                    <a:lnTo>
                      <a:pt x="131699" y="494411"/>
                    </a:lnTo>
                    <a:lnTo>
                      <a:pt x="113538" y="498475"/>
                    </a:lnTo>
                    <a:lnTo>
                      <a:pt x="102235" y="498602"/>
                    </a:lnTo>
                    <a:lnTo>
                      <a:pt x="78232" y="492760"/>
                    </a:lnTo>
                    <a:lnTo>
                      <a:pt x="69596" y="446659"/>
                    </a:lnTo>
                    <a:lnTo>
                      <a:pt x="62357" y="429514"/>
                    </a:lnTo>
                    <a:lnTo>
                      <a:pt x="44958" y="402463"/>
                    </a:lnTo>
                    <a:lnTo>
                      <a:pt x="33401" y="388747"/>
                    </a:lnTo>
                    <a:lnTo>
                      <a:pt x="23749" y="370967"/>
                    </a:lnTo>
                    <a:lnTo>
                      <a:pt x="19304" y="354838"/>
                    </a:lnTo>
                    <a:lnTo>
                      <a:pt x="17780" y="341503"/>
                    </a:lnTo>
                    <a:lnTo>
                      <a:pt x="17780" y="327152"/>
                    </a:lnTo>
                    <a:lnTo>
                      <a:pt x="28194" y="323723"/>
                    </a:lnTo>
                    <a:lnTo>
                      <a:pt x="33147" y="320040"/>
                    </a:lnTo>
                    <a:lnTo>
                      <a:pt x="36957" y="313690"/>
                    </a:lnTo>
                    <a:lnTo>
                      <a:pt x="37211" y="302641"/>
                    </a:lnTo>
                    <a:lnTo>
                      <a:pt x="34417" y="292989"/>
                    </a:lnTo>
                    <a:lnTo>
                      <a:pt x="29210" y="282321"/>
                    </a:lnTo>
                    <a:lnTo>
                      <a:pt x="19558" y="267081"/>
                    </a:lnTo>
                    <a:lnTo>
                      <a:pt x="5842" y="236347"/>
                    </a:lnTo>
                    <a:lnTo>
                      <a:pt x="381" y="211582"/>
                    </a:lnTo>
                    <a:lnTo>
                      <a:pt x="0" y="196596"/>
                    </a:lnTo>
                    <a:lnTo>
                      <a:pt x="4064" y="174752"/>
                    </a:lnTo>
                    <a:lnTo>
                      <a:pt x="10287" y="159004"/>
                    </a:lnTo>
                    <a:lnTo>
                      <a:pt x="18669" y="145796"/>
                    </a:lnTo>
                    <a:lnTo>
                      <a:pt x="32639" y="131953"/>
                    </a:lnTo>
                    <a:lnTo>
                      <a:pt x="48895" y="122555"/>
                    </a:lnTo>
                    <a:lnTo>
                      <a:pt x="65151" y="117602"/>
                    </a:lnTo>
                    <a:lnTo>
                      <a:pt x="83693" y="115189"/>
                    </a:lnTo>
                    <a:lnTo>
                      <a:pt x="115570" y="117856"/>
                    </a:lnTo>
                    <a:lnTo>
                      <a:pt x="146939" y="123063"/>
                    </a:lnTo>
                    <a:lnTo>
                      <a:pt x="177292" y="130937"/>
                    </a:lnTo>
                    <a:lnTo>
                      <a:pt x="207137" y="141605"/>
                    </a:lnTo>
                    <a:lnTo>
                      <a:pt x="237490" y="150495"/>
                    </a:lnTo>
                    <a:lnTo>
                      <a:pt x="266954" y="157607"/>
                    </a:lnTo>
                    <a:lnTo>
                      <a:pt x="295275" y="162687"/>
                    </a:lnTo>
                    <a:lnTo>
                      <a:pt x="322580" y="165862"/>
                    </a:lnTo>
                    <a:lnTo>
                      <a:pt x="341884" y="167005"/>
                    </a:lnTo>
                    <a:lnTo>
                      <a:pt x="367284" y="167005"/>
                    </a:lnTo>
                    <a:lnTo>
                      <a:pt x="391541" y="165100"/>
                    </a:lnTo>
                    <a:lnTo>
                      <a:pt x="414655" y="161417"/>
                    </a:lnTo>
                    <a:lnTo>
                      <a:pt x="433832" y="155702"/>
                    </a:lnTo>
                    <a:lnTo>
                      <a:pt x="450850" y="148209"/>
                    </a:lnTo>
                    <a:lnTo>
                      <a:pt x="462915" y="140970"/>
                    </a:lnTo>
                    <a:lnTo>
                      <a:pt x="475615" y="130810"/>
                    </a:lnTo>
                    <a:lnTo>
                      <a:pt x="490474" y="115316"/>
                    </a:lnTo>
                    <a:lnTo>
                      <a:pt x="504571" y="94615"/>
                    </a:lnTo>
                    <a:lnTo>
                      <a:pt x="509524" y="85217"/>
                    </a:lnTo>
                    <a:lnTo>
                      <a:pt x="518541" y="64770"/>
                    </a:lnTo>
                    <a:lnTo>
                      <a:pt x="526161" y="43942"/>
                    </a:lnTo>
                    <a:lnTo>
                      <a:pt x="536575" y="28448"/>
                    </a:lnTo>
                    <a:lnTo>
                      <a:pt x="547751"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504301" y="2383663"/>
                <a:ext cx="29846" cy="39244"/>
              </a:xfrm>
              <a:custGeom>
                <a:avLst/>
                <a:gdLst/>
                <a:ahLst/>
                <a:cxnLst/>
                <a:rect l="0" t="0" r="0" b="0"/>
                <a:pathLst>
                  <a:path w="29846" h="39244">
                    <a:moveTo>
                      <a:pt x="27940" y="32512"/>
                    </a:moveTo>
                    <a:lnTo>
                      <a:pt x="26289" y="35052"/>
                    </a:lnTo>
                    <a:lnTo>
                      <a:pt x="24003" y="37084"/>
                    </a:lnTo>
                    <a:lnTo>
                      <a:pt x="20574" y="39116"/>
                    </a:lnTo>
                    <a:lnTo>
                      <a:pt x="16256" y="39243"/>
                    </a:lnTo>
                    <a:lnTo>
                      <a:pt x="11938" y="37592"/>
                    </a:lnTo>
                    <a:lnTo>
                      <a:pt x="6477" y="33401"/>
                    </a:lnTo>
                    <a:lnTo>
                      <a:pt x="1270" y="23114"/>
                    </a:lnTo>
                    <a:lnTo>
                      <a:pt x="0" y="15240"/>
                    </a:lnTo>
                    <a:lnTo>
                      <a:pt x="2667" y="5334"/>
                    </a:lnTo>
                    <a:lnTo>
                      <a:pt x="5588" y="1778"/>
                    </a:lnTo>
                    <a:lnTo>
                      <a:pt x="9525" y="127"/>
                    </a:lnTo>
                    <a:lnTo>
                      <a:pt x="15367" y="0"/>
                    </a:lnTo>
                    <a:lnTo>
                      <a:pt x="19431" y="1905"/>
                    </a:lnTo>
                    <a:lnTo>
                      <a:pt x="23495" y="5588"/>
                    </a:lnTo>
                    <a:lnTo>
                      <a:pt x="26543" y="10160"/>
                    </a:lnTo>
                    <a:lnTo>
                      <a:pt x="28956" y="16002"/>
                    </a:lnTo>
                    <a:lnTo>
                      <a:pt x="29845" y="23876"/>
                    </a:lnTo>
                    <a:lnTo>
                      <a:pt x="29591" y="27432"/>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610473" y="2420239"/>
                <a:ext cx="27687" cy="27179"/>
              </a:xfrm>
              <a:custGeom>
                <a:avLst/>
                <a:gdLst/>
                <a:ahLst/>
                <a:cxnLst/>
                <a:rect l="0" t="0" r="0" b="0"/>
                <a:pathLst>
                  <a:path w="27687" h="27179">
                    <a:moveTo>
                      <a:pt x="10287" y="0"/>
                    </a:moveTo>
                    <a:lnTo>
                      <a:pt x="14351" y="381"/>
                    </a:lnTo>
                    <a:lnTo>
                      <a:pt x="20447" y="3556"/>
                    </a:lnTo>
                    <a:lnTo>
                      <a:pt x="24257" y="7239"/>
                    </a:lnTo>
                    <a:lnTo>
                      <a:pt x="26924" y="11811"/>
                    </a:lnTo>
                    <a:lnTo>
                      <a:pt x="27686" y="17653"/>
                    </a:lnTo>
                    <a:lnTo>
                      <a:pt x="26924" y="23495"/>
                    </a:lnTo>
                    <a:lnTo>
                      <a:pt x="23749" y="26670"/>
                    </a:lnTo>
                    <a:lnTo>
                      <a:pt x="20955" y="27178"/>
                    </a:lnTo>
                    <a:lnTo>
                      <a:pt x="9144" y="26289"/>
                    </a:lnTo>
                    <a:lnTo>
                      <a:pt x="4318" y="24003"/>
                    </a:lnTo>
                    <a:lnTo>
                      <a:pt x="635" y="18288"/>
                    </a:lnTo>
                    <a:lnTo>
                      <a:pt x="0" y="12446"/>
                    </a:lnTo>
                    <a:lnTo>
                      <a:pt x="1397" y="4953"/>
                    </a:lnTo>
                    <a:lnTo>
                      <a:pt x="5334" y="1651"/>
                    </a:lnTo>
                    <a:lnTo>
                      <a:pt x="8128" y="635"/>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439233" y="2402026"/>
                <a:ext cx="50724" cy="104539"/>
              </a:xfrm>
              <a:custGeom>
                <a:avLst/>
                <a:gdLst/>
                <a:ahLst/>
                <a:cxnLst/>
                <a:rect l="0" t="0" r="0" b="0"/>
                <a:pathLst>
                  <a:path w="50724" h="104539">
                    <a:moveTo>
                      <a:pt x="1729" y="4900"/>
                    </a:moveTo>
                    <a:lnTo>
                      <a:pt x="577" y="18512"/>
                    </a:lnTo>
                    <a:lnTo>
                      <a:pt x="0" y="36479"/>
                    </a:lnTo>
                    <a:lnTo>
                      <a:pt x="0" y="52813"/>
                    </a:lnTo>
                    <a:lnTo>
                      <a:pt x="1153" y="66425"/>
                    </a:lnTo>
                    <a:lnTo>
                      <a:pt x="5187" y="84937"/>
                    </a:lnTo>
                    <a:lnTo>
                      <a:pt x="9799" y="95282"/>
                    </a:lnTo>
                    <a:lnTo>
                      <a:pt x="16715" y="101816"/>
                    </a:lnTo>
                    <a:lnTo>
                      <a:pt x="27091" y="104538"/>
                    </a:lnTo>
                    <a:lnTo>
                      <a:pt x="36890" y="102904"/>
                    </a:lnTo>
                    <a:lnTo>
                      <a:pt x="42077" y="99093"/>
                    </a:lnTo>
                    <a:lnTo>
                      <a:pt x="46113" y="92015"/>
                    </a:lnTo>
                    <a:lnTo>
                      <a:pt x="48995" y="82215"/>
                    </a:lnTo>
                    <a:lnTo>
                      <a:pt x="50723" y="69692"/>
                    </a:lnTo>
                    <a:lnTo>
                      <a:pt x="50723" y="53358"/>
                    </a:lnTo>
                    <a:lnTo>
                      <a:pt x="50723" y="31579"/>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8516112" y="2403094"/>
                <a:ext cx="15494" cy="1549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949057" y="2969387"/>
              <a:ext cx="775971" cy="542037"/>
              <a:chOff x="7949057" y="2969387"/>
              <a:chExt cx="775971" cy="542037"/>
            </a:xfrm>
          </p:grpSpPr>
          <p:sp>
            <p:nvSpPr>
              <p:cNvPr id="48" name="Freeform 47"/>
              <p:cNvSpPr/>
              <p:nvPr/>
            </p:nvSpPr>
            <p:spPr>
              <a:xfrm>
                <a:off x="7949057" y="2969387"/>
                <a:ext cx="139066" cy="200661"/>
              </a:xfrm>
              <a:custGeom>
                <a:avLst/>
                <a:gdLst/>
                <a:ahLst/>
                <a:cxnLst/>
                <a:rect l="0" t="0" r="0" b="0"/>
                <a:pathLst>
                  <a:path w="139066" h="200661">
                    <a:moveTo>
                      <a:pt x="35687" y="200660"/>
                    </a:moveTo>
                    <a:lnTo>
                      <a:pt x="24003" y="182245"/>
                    </a:lnTo>
                    <a:lnTo>
                      <a:pt x="14605" y="164084"/>
                    </a:lnTo>
                    <a:lnTo>
                      <a:pt x="4699" y="137414"/>
                    </a:lnTo>
                    <a:lnTo>
                      <a:pt x="0" y="111379"/>
                    </a:lnTo>
                    <a:lnTo>
                      <a:pt x="508" y="86106"/>
                    </a:lnTo>
                    <a:lnTo>
                      <a:pt x="6223" y="61595"/>
                    </a:lnTo>
                    <a:lnTo>
                      <a:pt x="14097" y="47752"/>
                    </a:lnTo>
                    <a:lnTo>
                      <a:pt x="23114" y="35941"/>
                    </a:lnTo>
                    <a:lnTo>
                      <a:pt x="36449" y="22733"/>
                    </a:lnTo>
                    <a:lnTo>
                      <a:pt x="55245" y="10414"/>
                    </a:lnTo>
                    <a:lnTo>
                      <a:pt x="67945" y="5461"/>
                    </a:lnTo>
                    <a:lnTo>
                      <a:pt x="86106" y="1397"/>
                    </a:lnTo>
                    <a:lnTo>
                      <a:pt x="100965" y="0"/>
                    </a:lnTo>
                    <a:lnTo>
                      <a:pt x="116586" y="762"/>
                    </a:lnTo>
                    <a:lnTo>
                      <a:pt x="139065" y="4191"/>
                    </a:lnTo>
                    <a:lnTo>
                      <a:pt x="119507" y="7620"/>
                    </a:lnTo>
                    <a:lnTo>
                      <a:pt x="102235" y="12065"/>
                    </a:lnTo>
                    <a:lnTo>
                      <a:pt x="79629" y="20193"/>
                    </a:lnTo>
                    <a:lnTo>
                      <a:pt x="61468" y="30607"/>
                    </a:lnTo>
                    <a:lnTo>
                      <a:pt x="47752" y="43053"/>
                    </a:lnTo>
                    <a:lnTo>
                      <a:pt x="38481" y="57404"/>
                    </a:lnTo>
                    <a:lnTo>
                      <a:pt x="33274" y="73787"/>
                    </a:lnTo>
                    <a:lnTo>
                      <a:pt x="32639" y="92202"/>
                    </a:lnTo>
                    <a:lnTo>
                      <a:pt x="38735" y="120015"/>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8054340" y="3334766"/>
                <a:ext cx="110364" cy="137161"/>
              </a:xfrm>
              <a:custGeom>
                <a:avLst/>
                <a:gdLst/>
                <a:ahLst/>
                <a:cxnLst/>
                <a:rect l="0" t="0" r="0" b="0"/>
                <a:pathLst>
                  <a:path w="110364" h="137161">
                    <a:moveTo>
                      <a:pt x="44323" y="0"/>
                    </a:moveTo>
                    <a:lnTo>
                      <a:pt x="46863" y="11303"/>
                    </a:lnTo>
                    <a:lnTo>
                      <a:pt x="50546" y="27178"/>
                    </a:lnTo>
                    <a:lnTo>
                      <a:pt x="55245" y="45466"/>
                    </a:lnTo>
                    <a:lnTo>
                      <a:pt x="58547" y="57023"/>
                    </a:lnTo>
                    <a:lnTo>
                      <a:pt x="61976" y="67310"/>
                    </a:lnTo>
                    <a:lnTo>
                      <a:pt x="68580" y="83820"/>
                    </a:lnTo>
                    <a:lnTo>
                      <a:pt x="71882" y="89154"/>
                    </a:lnTo>
                    <a:lnTo>
                      <a:pt x="95631" y="102235"/>
                    </a:lnTo>
                    <a:lnTo>
                      <a:pt x="103759" y="108966"/>
                    </a:lnTo>
                    <a:lnTo>
                      <a:pt x="109347" y="117221"/>
                    </a:lnTo>
                    <a:lnTo>
                      <a:pt x="110363" y="122936"/>
                    </a:lnTo>
                    <a:lnTo>
                      <a:pt x="108966" y="130429"/>
                    </a:lnTo>
                    <a:lnTo>
                      <a:pt x="106553" y="135001"/>
                    </a:lnTo>
                    <a:lnTo>
                      <a:pt x="98425" y="137160"/>
                    </a:lnTo>
                    <a:lnTo>
                      <a:pt x="85979" y="136398"/>
                    </a:lnTo>
                    <a:lnTo>
                      <a:pt x="85852" y="123063"/>
                    </a:lnTo>
                    <a:lnTo>
                      <a:pt x="84328" y="117729"/>
                    </a:lnTo>
                    <a:lnTo>
                      <a:pt x="81026" y="113411"/>
                    </a:lnTo>
                    <a:lnTo>
                      <a:pt x="76581" y="111379"/>
                    </a:lnTo>
                    <a:lnTo>
                      <a:pt x="74803" y="110998"/>
                    </a:lnTo>
                    <a:lnTo>
                      <a:pt x="73025" y="110871"/>
                    </a:lnTo>
                    <a:lnTo>
                      <a:pt x="74803" y="110998"/>
                    </a:lnTo>
                    <a:lnTo>
                      <a:pt x="76581" y="111379"/>
                    </a:lnTo>
                    <a:lnTo>
                      <a:pt x="81026" y="113411"/>
                    </a:lnTo>
                    <a:lnTo>
                      <a:pt x="84328" y="117729"/>
                    </a:lnTo>
                    <a:lnTo>
                      <a:pt x="85852" y="123063"/>
                    </a:lnTo>
                    <a:lnTo>
                      <a:pt x="85979" y="136398"/>
                    </a:lnTo>
                    <a:lnTo>
                      <a:pt x="64516" y="130429"/>
                    </a:lnTo>
                    <a:lnTo>
                      <a:pt x="60579" y="128905"/>
                    </a:lnTo>
                    <a:lnTo>
                      <a:pt x="52578" y="111125"/>
                    </a:lnTo>
                    <a:lnTo>
                      <a:pt x="44831" y="94361"/>
                    </a:lnTo>
                    <a:lnTo>
                      <a:pt x="36957" y="78486"/>
                    </a:lnTo>
                    <a:lnTo>
                      <a:pt x="25654" y="56515"/>
                    </a:lnTo>
                    <a:lnTo>
                      <a:pt x="14478" y="36576"/>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412734" y="3371215"/>
                <a:ext cx="83821" cy="121921"/>
              </a:xfrm>
              <a:custGeom>
                <a:avLst/>
                <a:gdLst/>
                <a:ahLst/>
                <a:cxnLst/>
                <a:rect l="0" t="0" r="0" b="0"/>
                <a:pathLst>
                  <a:path w="83821" h="121921">
                    <a:moveTo>
                      <a:pt x="49530" y="4953"/>
                    </a:moveTo>
                    <a:lnTo>
                      <a:pt x="47371" y="10668"/>
                    </a:lnTo>
                    <a:lnTo>
                      <a:pt x="43180" y="27051"/>
                    </a:lnTo>
                    <a:lnTo>
                      <a:pt x="41910" y="37211"/>
                    </a:lnTo>
                    <a:lnTo>
                      <a:pt x="42037" y="46990"/>
                    </a:lnTo>
                    <a:lnTo>
                      <a:pt x="43561" y="58039"/>
                    </a:lnTo>
                    <a:lnTo>
                      <a:pt x="49022" y="72390"/>
                    </a:lnTo>
                    <a:lnTo>
                      <a:pt x="57658" y="82423"/>
                    </a:lnTo>
                    <a:lnTo>
                      <a:pt x="73660" y="95885"/>
                    </a:lnTo>
                    <a:lnTo>
                      <a:pt x="81026" y="104267"/>
                    </a:lnTo>
                    <a:lnTo>
                      <a:pt x="83820" y="109728"/>
                    </a:lnTo>
                    <a:lnTo>
                      <a:pt x="83566" y="113284"/>
                    </a:lnTo>
                    <a:lnTo>
                      <a:pt x="81153" y="115697"/>
                    </a:lnTo>
                    <a:lnTo>
                      <a:pt x="66548" y="119634"/>
                    </a:lnTo>
                    <a:lnTo>
                      <a:pt x="66167" y="111633"/>
                    </a:lnTo>
                    <a:lnTo>
                      <a:pt x="65024" y="105283"/>
                    </a:lnTo>
                    <a:lnTo>
                      <a:pt x="63246" y="101727"/>
                    </a:lnTo>
                    <a:lnTo>
                      <a:pt x="61214" y="99314"/>
                    </a:lnTo>
                    <a:lnTo>
                      <a:pt x="58039" y="97790"/>
                    </a:lnTo>
                    <a:lnTo>
                      <a:pt x="53594" y="97663"/>
                    </a:lnTo>
                    <a:lnTo>
                      <a:pt x="58039" y="97790"/>
                    </a:lnTo>
                    <a:lnTo>
                      <a:pt x="61214" y="99314"/>
                    </a:lnTo>
                    <a:lnTo>
                      <a:pt x="63246" y="101727"/>
                    </a:lnTo>
                    <a:lnTo>
                      <a:pt x="65024" y="105283"/>
                    </a:lnTo>
                    <a:lnTo>
                      <a:pt x="66167" y="111633"/>
                    </a:lnTo>
                    <a:lnTo>
                      <a:pt x="66548" y="119634"/>
                    </a:lnTo>
                    <a:lnTo>
                      <a:pt x="51054" y="121920"/>
                    </a:lnTo>
                    <a:lnTo>
                      <a:pt x="0" y="87884"/>
                    </a:lnTo>
                    <a:lnTo>
                      <a:pt x="36068"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448802" y="3366389"/>
                <a:ext cx="13844" cy="9780"/>
              </a:xfrm>
              <a:custGeom>
                <a:avLst/>
                <a:gdLst/>
                <a:ahLst/>
                <a:cxnLst/>
                <a:rect l="0" t="0" r="0" b="0"/>
                <a:pathLst>
                  <a:path w="13844" h="9780">
                    <a:moveTo>
                      <a:pt x="0" y="4826"/>
                    </a:moveTo>
                    <a:lnTo>
                      <a:pt x="2159" y="0"/>
                    </a:lnTo>
                    <a:lnTo>
                      <a:pt x="13843" y="8890"/>
                    </a:lnTo>
                    <a:lnTo>
                      <a:pt x="13462" y="9271"/>
                    </a:lnTo>
                    <a:lnTo>
                      <a:pt x="13462"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7976743" y="3005074"/>
                <a:ext cx="742824" cy="506350"/>
              </a:xfrm>
              <a:custGeom>
                <a:avLst/>
                <a:gdLst/>
                <a:ahLst/>
                <a:cxnLst/>
                <a:rect l="0" t="0" r="0" b="0"/>
                <a:pathLst>
                  <a:path w="742824" h="506350">
                    <a:moveTo>
                      <a:pt x="552323" y="14478"/>
                    </a:moveTo>
                    <a:lnTo>
                      <a:pt x="566801" y="5715"/>
                    </a:lnTo>
                    <a:lnTo>
                      <a:pt x="581914" y="635"/>
                    </a:lnTo>
                    <a:lnTo>
                      <a:pt x="598297" y="0"/>
                    </a:lnTo>
                    <a:lnTo>
                      <a:pt x="615315" y="3175"/>
                    </a:lnTo>
                    <a:lnTo>
                      <a:pt x="638683" y="15240"/>
                    </a:lnTo>
                    <a:lnTo>
                      <a:pt x="654304" y="28194"/>
                    </a:lnTo>
                    <a:lnTo>
                      <a:pt x="667512" y="37973"/>
                    </a:lnTo>
                    <a:lnTo>
                      <a:pt x="687578" y="50673"/>
                    </a:lnTo>
                    <a:lnTo>
                      <a:pt x="701040" y="57404"/>
                    </a:lnTo>
                    <a:lnTo>
                      <a:pt x="721360" y="63754"/>
                    </a:lnTo>
                    <a:lnTo>
                      <a:pt x="734695" y="66421"/>
                    </a:lnTo>
                    <a:lnTo>
                      <a:pt x="742823" y="91186"/>
                    </a:lnTo>
                    <a:lnTo>
                      <a:pt x="742061" y="100965"/>
                    </a:lnTo>
                    <a:lnTo>
                      <a:pt x="737870" y="117983"/>
                    </a:lnTo>
                    <a:lnTo>
                      <a:pt x="734187" y="124968"/>
                    </a:lnTo>
                    <a:lnTo>
                      <a:pt x="729488" y="130937"/>
                    </a:lnTo>
                    <a:lnTo>
                      <a:pt x="725678" y="134366"/>
                    </a:lnTo>
                    <a:lnTo>
                      <a:pt x="719709" y="137922"/>
                    </a:lnTo>
                    <a:lnTo>
                      <a:pt x="713486" y="139827"/>
                    </a:lnTo>
                    <a:lnTo>
                      <a:pt x="707390" y="140081"/>
                    </a:lnTo>
                    <a:lnTo>
                      <a:pt x="701040" y="138811"/>
                    </a:lnTo>
                    <a:lnTo>
                      <a:pt x="686689" y="132969"/>
                    </a:lnTo>
                    <a:lnTo>
                      <a:pt x="678688" y="131953"/>
                    </a:lnTo>
                    <a:lnTo>
                      <a:pt x="650367" y="135636"/>
                    </a:lnTo>
                    <a:lnTo>
                      <a:pt x="636270" y="136525"/>
                    </a:lnTo>
                    <a:lnTo>
                      <a:pt x="650367" y="135636"/>
                    </a:lnTo>
                    <a:lnTo>
                      <a:pt x="678688" y="131953"/>
                    </a:lnTo>
                    <a:lnTo>
                      <a:pt x="686689" y="132969"/>
                    </a:lnTo>
                    <a:lnTo>
                      <a:pt x="701040" y="138811"/>
                    </a:lnTo>
                    <a:lnTo>
                      <a:pt x="707390" y="140081"/>
                    </a:lnTo>
                    <a:lnTo>
                      <a:pt x="713486" y="139827"/>
                    </a:lnTo>
                    <a:lnTo>
                      <a:pt x="719709" y="137922"/>
                    </a:lnTo>
                    <a:lnTo>
                      <a:pt x="726694" y="133477"/>
                    </a:lnTo>
                    <a:lnTo>
                      <a:pt x="719582" y="138557"/>
                    </a:lnTo>
                    <a:lnTo>
                      <a:pt x="710184" y="143129"/>
                    </a:lnTo>
                    <a:lnTo>
                      <a:pt x="689483" y="147066"/>
                    </a:lnTo>
                    <a:lnTo>
                      <a:pt x="636270" y="147066"/>
                    </a:lnTo>
                    <a:lnTo>
                      <a:pt x="619887" y="154813"/>
                    </a:lnTo>
                    <a:lnTo>
                      <a:pt x="606679" y="157734"/>
                    </a:lnTo>
                    <a:lnTo>
                      <a:pt x="593598" y="157353"/>
                    </a:lnTo>
                    <a:lnTo>
                      <a:pt x="583438" y="155067"/>
                    </a:lnTo>
                    <a:lnTo>
                      <a:pt x="574802" y="166370"/>
                    </a:lnTo>
                    <a:lnTo>
                      <a:pt x="564388" y="184531"/>
                    </a:lnTo>
                    <a:lnTo>
                      <a:pt x="557276" y="204216"/>
                    </a:lnTo>
                    <a:lnTo>
                      <a:pt x="552831" y="225171"/>
                    </a:lnTo>
                    <a:lnTo>
                      <a:pt x="551561" y="247904"/>
                    </a:lnTo>
                    <a:lnTo>
                      <a:pt x="552196" y="271272"/>
                    </a:lnTo>
                    <a:lnTo>
                      <a:pt x="551561" y="282067"/>
                    </a:lnTo>
                    <a:lnTo>
                      <a:pt x="549021" y="298958"/>
                    </a:lnTo>
                    <a:lnTo>
                      <a:pt x="544068" y="313817"/>
                    </a:lnTo>
                    <a:lnTo>
                      <a:pt x="535813" y="327660"/>
                    </a:lnTo>
                    <a:lnTo>
                      <a:pt x="525018" y="339344"/>
                    </a:lnTo>
                    <a:lnTo>
                      <a:pt x="503682" y="353187"/>
                    </a:lnTo>
                    <a:lnTo>
                      <a:pt x="488696" y="365887"/>
                    </a:lnTo>
                    <a:lnTo>
                      <a:pt x="494157" y="355981"/>
                    </a:lnTo>
                    <a:lnTo>
                      <a:pt x="498602" y="346202"/>
                    </a:lnTo>
                    <a:lnTo>
                      <a:pt x="501015" y="338455"/>
                    </a:lnTo>
                    <a:lnTo>
                      <a:pt x="503428" y="326644"/>
                    </a:lnTo>
                    <a:lnTo>
                      <a:pt x="504444" y="315214"/>
                    </a:lnTo>
                    <a:lnTo>
                      <a:pt x="503428" y="326644"/>
                    </a:lnTo>
                    <a:lnTo>
                      <a:pt x="501015" y="338455"/>
                    </a:lnTo>
                    <a:lnTo>
                      <a:pt x="498602" y="346202"/>
                    </a:lnTo>
                    <a:lnTo>
                      <a:pt x="491490" y="360680"/>
                    </a:lnTo>
                    <a:lnTo>
                      <a:pt x="485140" y="371348"/>
                    </a:lnTo>
                    <a:lnTo>
                      <a:pt x="479552" y="379095"/>
                    </a:lnTo>
                    <a:lnTo>
                      <a:pt x="467614" y="398653"/>
                    </a:lnTo>
                    <a:lnTo>
                      <a:pt x="461137" y="419862"/>
                    </a:lnTo>
                    <a:lnTo>
                      <a:pt x="458216" y="438150"/>
                    </a:lnTo>
                    <a:lnTo>
                      <a:pt x="456692" y="450215"/>
                    </a:lnTo>
                    <a:lnTo>
                      <a:pt x="458978" y="460883"/>
                    </a:lnTo>
                    <a:lnTo>
                      <a:pt x="464693" y="469773"/>
                    </a:lnTo>
                    <a:lnTo>
                      <a:pt x="483870" y="484251"/>
                    </a:lnTo>
                    <a:lnTo>
                      <a:pt x="489712" y="491871"/>
                    </a:lnTo>
                    <a:lnTo>
                      <a:pt x="489839" y="495935"/>
                    </a:lnTo>
                    <a:lnTo>
                      <a:pt x="483870" y="500634"/>
                    </a:lnTo>
                    <a:lnTo>
                      <a:pt x="469265" y="504952"/>
                    </a:lnTo>
                    <a:lnTo>
                      <a:pt x="454152" y="506349"/>
                    </a:lnTo>
                    <a:lnTo>
                      <a:pt x="431292" y="504698"/>
                    </a:lnTo>
                    <a:lnTo>
                      <a:pt x="422148" y="493776"/>
                    </a:lnTo>
                    <a:lnTo>
                      <a:pt x="415671" y="481203"/>
                    </a:lnTo>
                    <a:lnTo>
                      <a:pt x="411607" y="466852"/>
                    </a:lnTo>
                    <a:lnTo>
                      <a:pt x="410718" y="447929"/>
                    </a:lnTo>
                    <a:lnTo>
                      <a:pt x="411988" y="435483"/>
                    </a:lnTo>
                    <a:lnTo>
                      <a:pt x="411353" y="421513"/>
                    </a:lnTo>
                    <a:lnTo>
                      <a:pt x="408559" y="404749"/>
                    </a:lnTo>
                    <a:lnTo>
                      <a:pt x="398018" y="375539"/>
                    </a:lnTo>
                    <a:lnTo>
                      <a:pt x="395478" y="366649"/>
                    </a:lnTo>
                    <a:lnTo>
                      <a:pt x="383032" y="342900"/>
                    </a:lnTo>
                    <a:lnTo>
                      <a:pt x="375158" y="322834"/>
                    </a:lnTo>
                    <a:lnTo>
                      <a:pt x="370713" y="304673"/>
                    </a:lnTo>
                    <a:lnTo>
                      <a:pt x="369824" y="288544"/>
                    </a:lnTo>
                    <a:lnTo>
                      <a:pt x="372110" y="274320"/>
                    </a:lnTo>
                    <a:lnTo>
                      <a:pt x="373888" y="270129"/>
                    </a:lnTo>
                    <a:lnTo>
                      <a:pt x="372110" y="274320"/>
                    </a:lnTo>
                    <a:lnTo>
                      <a:pt x="369824" y="288544"/>
                    </a:lnTo>
                    <a:lnTo>
                      <a:pt x="370713" y="304673"/>
                    </a:lnTo>
                    <a:lnTo>
                      <a:pt x="375158" y="322834"/>
                    </a:lnTo>
                    <a:lnTo>
                      <a:pt x="383032" y="342900"/>
                    </a:lnTo>
                    <a:lnTo>
                      <a:pt x="394589" y="365125"/>
                    </a:lnTo>
                    <a:lnTo>
                      <a:pt x="389636" y="368808"/>
                    </a:lnTo>
                    <a:lnTo>
                      <a:pt x="375793" y="371856"/>
                    </a:lnTo>
                    <a:lnTo>
                      <a:pt x="362966" y="372491"/>
                    </a:lnTo>
                    <a:lnTo>
                      <a:pt x="349123" y="372110"/>
                    </a:lnTo>
                    <a:lnTo>
                      <a:pt x="331089" y="369697"/>
                    </a:lnTo>
                    <a:lnTo>
                      <a:pt x="314706" y="365887"/>
                    </a:lnTo>
                    <a:lnTo>
                      <a:pt x="297307" y="361061"/>
                    </a:lnTo>
                    <a:lnTo>
                      <a:pt x="274828" y="353060"/>
                    </a:lnTo>
                    <a:lnTo>
                      <a:pt x="242570" y="339344"/>
                    </a:lnTo>
                    <a:lnTo>
                      <a:pt x="211582" y="324231"/>
                    </a:lnTo>
                    <a:lnTo>
                      <a:pt x="200152" y="318262"/>
                    </a:lnTo>
                    <a:lnTo>
                      <a:pt x="178943" y="306578"/>
                    </a:lnTo>
                    <a:lnTo>
                      <a:pt x="169291" y="300609"/>
                    </a:lnTo>
                    <a:lnTo>
                      <a:pt x="176403" y="286004"/>
                    </a:lnTo>
                    <a:lnTo>
                      <a:pt x="181610" y="271526"/>
                    </a:lnTo>
                    <a:lnTo>
                      <a:pt x="183388" y="264160"/>
                    </a:lnTo>
                    <a:lnTo>
                      <a:pt x="186055" y="242443"/>
                    </a:lnTo>
                    <a:lnTo>
                      <a:pt x="183388" y="264160"/>
                    </a:lnTo>
                    <a:lnTo>
                      <a:pt x="181610" y="271526"/>
                    </a:lnTo>
                    <a:lnTo>
                      <a:pt x="176403" y="286004"/>
                    </a:lnTo>
                    <a:lnTo>
                      <a:pt x="169291" y="300609"/>
                    </a:lnTo>
                    <a:lnTo>
                      <a:pt x="161417" y="311658"/>
                    </a:lnTo>
                    <a:lnTo>
                      <a:pt x="147701" y="326644"/>
                    </a:lnTo>
                    <a:lnTo>
                      <a:pt x="129159" y="339598"/>
                    </a:lnTo>
                    <a:lnTo>
                      <a:pt x="113665" y="346583"/>
                    </a:lnTo>
                    <a:lnTo>
                      <a:pt x="101727" y="350901"/>
                    </a:lnTo>
                    <a:lnTo>
                      <a:pt x="89154" y="360172"/>
                    </a:lnTo>
                    <a:lnTo>
                      <a:pt x="84328" y="372618"/>
                    </a:lnTo>
                    <a:lnTo>
                      <a:pt x="85344" y="387858"/>
                    </a:lnTo>
                    <a:lnTo>
                      <a:pt x="87630" y="403352"/>
                    </a:lnTo>
                    <a:lnTo>
                      <a:pt x="94742" y="426974"/>
                    </a:lnTo>
                    <a:lnTo>
                      <a:pt x="105029" y="444881"/>
                    </a:lnTo>
                    <a:lnTo>
                      <a:pt x="121793" y="458978"/>
                    </a:lnTo>
                    <a:lnTo>
                      <a:pt x="131318" y="468376"/>
                    </a:lnTo>
                    <a:lnTo>
                      <a:pt x="138938" y="477901"/>
                    </a:lnTo>
                    <a:lnTo>
                      <a:pt x="141732" y="483870"/>
                    </a:lnTo>
                    <a:lnTo>
                      <a:pt x="141859" y="485902"/>
                    </a:lnTo>
                    <a:lnTo>
                      <a:pt x="140081" y="489839"/>
                    </a:lnTo>
                    <a:lnTo>
                      <a:pt x="131699" y="494411"/>
                    </a:lnTo>
                    <a:lnTo>
                      <a:pt x="113665" y="498602"/>
                    </a:lnTo>
                    <a:lnTo>
                      <a:pt x="102235" y="498729"/>
                    </a:lnTo>
                    <a:lnTo>
                      <a:pt x="78232" y="492760"/>
                    </a:lnTo>
                    <a:lnTo>
                      <a:pt x="69596" y="446786"/>
                    </a:lnTo>
                    <a:lnTo>
                      <a:pt x="62357" y="429641"/>
                    </a:lnTo>
                    <a:lnTo>
                      <a:pt x="44958" y="402463"/>
                    </a:lnTo>
                    <a:lnTo>
                      <a:pt x="33401" y="388874"/>
                    </a:lnTo>
                    <a:lnTo>
                      <a:pt x="23749" y="371094"/>
                    </a:lnTo>
                    <a:lnTo>
                      <a:pt x="19304" y="354838"/>
                    </a:lnTo>
                    <a:lnTo>
                      <a:pt x="17780" y="341503"/>
                    </a:lnTo>
                    <a:lnTo>
                      <a:pt x="17907" y="327279"/>
                    </a:lnTo>
                    <a:lnTo>
                      <a:pt x="28194" y="323723"/>
                    </a:lnTo>
                    <a:lnTo>
                      <a:pt x="33147" y="320040"/>
                    </a:lnTo>
                    <a:lnTo>
                      <a:pt x="36957" y="313817"/>
                    </a:lnTo>
                    <a:lnTo>
                      <a:pt x="37211" y="302768"/>
                    </a:lnTo>
                    <a:lnTo>
                      <a:pt x="34417" y="293116"/>
                    </a:lnTo>
                    <a:lnTo>
                      <a:pt x="29210" y="282321"/>
                    </a:lnTo>
                    <a:lnTo>
                      <a:pt x="19558" y="267081"/>
                    </a:lnTo>
                    <a:lnTo>
                      <a:pt x="5842" y="236347"/>
                    </a:lnTo>
                    <a:lnTo>
                      <a:pt x="381" y="211582"/>
                    </a:lnTo>
                    <a:lnTo>
                      <a:pt x="0" y="196596"/>
                    </a:lnTo>
                    <a:lnTo>
                      <a:pt x="4064" y="174879"/>
                    </a:lnTo>
                    <a:lnTo>
                      <a:pt x="10414" y="159004"/>
                    </a:lnTo>
                    <a:lnTo>
                      <a:pt x="18669" y="145923"/>
                    </a:lnTo>
                    <a:lnTo>
                      <a:pt x="32639" y="132080"/>
                    </a:lnTo>
                    <a:lnTo>
                      <a:pt x="49022" y="122555"/>
                    </a:lnTo>
                    <a:lnTo>
                      <a:pt x="65151" y="117602"/>
                    </a:lnTo>
                    <a:lnTo>
                      <a:pt x="83693" y="115189"/>
                    </a:lnTo>
                    <a:lnTo>
                      <a:pt x="115570" y="117983"/>
                    </a:lnTo>
                    <a:lnTo>
                      <a:pt x="146939" y="123190"/>
                    </a:lnTo>
                    <a:lnTo>
                      <a:pt x="177419" y="131064"/>
                    </a:lnTo>
                    <a:lnTo>
                      <a:pt x="207137" y="141732"/>
                    </a:lnTo>
                    <a:lnTo>
                      <a:pt x="237617" y="150622"/>
                    </a:lnTo>
                    <a:lnTo>
                      <a:pt x="266954" y="157607"/>
                    </a:lnTo>
                    <a:lnTo>
                      <a:pt x="295275" y="162687"/>
                    </a:lnTo>
                    <a:lnTo>
                      <a:pt x="322580" y="165989"/>
                    </a:lnTo>
                    <a:lnTo>
                      <a:pt x="341884" y="167005"/>
                    </a:lnTo>
                    <a:lnTo>
                      <a:pt x="367284" y="167005"/>
                    </a:lnTo>
                    <a:lnTo>
                      <a:pt x="391541" y="165227"/>
                    </a:lnTo>
                    <a:lnTo>
                      <a:pt x="414655" y="161417"/>
                    </a:lnTo>
                    <a:lnTo>
                      <a:pt x="433832" y="155829"/>
                    </a:lnTo>
                    <a:lnTo>
                      <a:pt x="450850" y="148336"/>
                    </a:lnTo>
                    <a:lnTo>
                      <a:pt x="462915" y="140970"/>
                    </a:lnTo>
                    <a:lnTo>
                      <a:pt x="475615" y="130810"/>
                    </a:lnTo>
                    <a:lnTo>
                      <a:pt x="490474" y="115316"/>
                    </a:lnTo>
                    <a:lnTo>
                      <a:pt x="504571" y="94615"/>
                    </a:lnTo>
                    <a:lnTo>
                      <a:pt x="509524" y="85344"/>
                    </a:lnTo>
                    <a:lnTo>
                      <a:pt x="518541" y="64770"/>
                    </a:lnTo>
                    <a:lnTo>
                      <a:pt x="526288" y="43942"/>
                    </a:lnTo>
                    <a:lnTo>
                      <a:pt x="536575" y="28448"/>
                    </a:lnTo>
                    <a:lnTo>
                      <a:pt x="547751" y="1854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591042" y="3034284"/>
                <a:ext cx="29846" cy="39244"/>
              </a:xfrm>
              <a:custGeom>
                <a:avLst/>
                <a:gdLst/>
                <a:ahLst/>
                <a:cxnLst/>
                <a:rect l="0" t="0" r="0" b="0"/>
                <a:pathLst>
                  <a:path w="29846" h="39244">
                    <a:moveTo>
                      <a:pt x="27940" y="32512"/>
                    </a:moveTo>
                    <a:lnTo>
                      <a:pt x="26289" y="35179"/>
                    </a:lnTo>
                    <a:lnTo>
                      <a:pt x="24130" y="37084"/>
                    </a:lnTo>
                    <a:lnTo>
                      <a:pt x="20574" y="39116"/>
                    </a:lnTo>
                    <a:lnTo>
                      <a:pt x="16256" y="39243"/>
                    </a:lnTo>
                    <a:lnTo>
                      <a:pt x="11938" y="37592"/>
                    </a:lnTo>
                    <a:lnTo>
                      <a:pt x="6477" y="33401"/>
                    </a:lnTo>
                    <a:lnTo>
                      <a:pt x="1270" y="23241"/>
                    </a:lnTo>
                    <a:lnTo>
                      <a:pt x="0" y="15240"/>
                    </a:lnTo>
                    <a:lnTo>
                      <a:pt x="2667" y="5334"/>
                    </a:lnTo>
                    <a:lnTo>
                      <a:pt x="5588" y="1905"/>
                    </a:lnTo>
                    <a:lnTo>
                      <a:pt x="9525" y="127"/>
                    </a:lnTo>
                    <a:lnTo>
                      <a:pt x="15367" y="0"/>
                    </a:lnTo>
                    <a:lnTo>
                      <a:pt x="19431" y="1905"/>
                    </a:lnTo>
                    <a:lnTo>
                      <a:pt x="23495" y="5588"/>
                    </a:lnTo>
                    <a:lnTo>
                      <a:pt x="26543" y="10160"/>
                    </a:lnTo>
                    <a:lnTo>
                      <a:pt x="28956" y="16002"/>
                    </a:lnTo>
                    <a:lnTo>
                      <a:pt x="29845" y="24003"/>
                    </a:lnTo>
                    <a:lnTo>
                      <a:pt x="29591" y="27432"/>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8697214" y="3070987"/>
                <a:ext cx="27814" cy="27052"/>
              </a:xfrm>
              <a:custGeom>
                <a:avLst/>
                <a:gdLst/>
                <a:ahLst/>
                <a:cxnLst/>
                <a:rect l="0" t="0" r="0" b="0"/>
                <a:pathLst>
                  <a:path w="27814" h="27052">
                    <a:moveTo>
                      <a:pt x="10287" y="0"/>
                    </a:moveTo>
                    <a:lnTo>
                      <a:pt x="14351" y="254"/>
                    </a:lnTo>
                    <a:lnTo>
                      <a:pt x="20447" y="3429"/>
                    </a:lnTo>
                    <a:lnTo>
                      <a:pt x="24257" y="7239"/>
                    </a:lnTo>
                    <a:lnTo>
                      <a:pt x="26924" y="11684"/>
                    </a:lnTo>
                    <a:lnTo>
                      <a:pt x="27813" y="17653"/>
                    </a:lnTo>
                    <a:lnTo>
                      <a:pt x="26924" y="23368"/>
                    </a:lnTo>
                    <a:lnTo>
                      <a:pt x="23749" y="26670"/>
                    </a:lnTo>
                    <a:lnTo>
                      <a:pt x="20955" y="27051"/>
                    </a:lnTo>
                    <a:lnTo>
                      <a:pt x="9144" y="26162"/>
                    </a:lnTo>
                    <a:lnTo>
                      <a:pt x="4318" y="23876"/>
                    </a:lnTo>
                    <a:lnTo>
                      <a:pt x="635" y="18161"/>
                    </a:lnTo>
                    <a:lnTo>
                      <a:pt x="0" y="12319"/>
                    </a:lnTo>
                    <a:lnTo>
                      <a:pt x="1397" y="4826"/>
                    </a:lnTo>
                    <a:lnTo>
                      <a:pt x="5461" y="1524"/>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25989" y="3052695"/>
                <a:ext cx="50724" cy="104539"/>
              </a:xfrm>
              <a:custGeom>
                <a:avLst/>
                <a:gdLst/>
                <a:ahLst/>
                <a:cxnLst/>
                <a:rect l="0" t="0" r="0" b="0"/>
                <a:pathLst>
                  <a:path w="50724" h="104539">
                    <a:moveTo>
                      <a:pt x="1728" y="4900"/>
                    </a:moveTo>
                    <a:lnTo>
                      <a:pt x="577" y="18512"/>
                    </a:lnTo>
                    <a:lnTo>
                      <a:pt x="0" y="36479"/>
                    </a:lnTo>
                    <a:lnTo>
                      <a:pt x="0" y="52813"/>
                    </a:lnTo>
                    <a:lnTo>
                      <a:pt x="1153" y="66425"/>
                    </a:lnTo>
                    <a:lnTo>
                      <a:pt x="5187" y="84937"/>
                    </a:lnTo>
                    <a:lnTo>
                      <a:pt x="9799" y="95282"/>
                    </a:lnTo>
                    <a:lnTo>
                      <a:pt x="16715" y="101816"/>
                    </a:lnTo>
                    <a:lnTo>
                      <a:pt x="27090" y="104538"/>
                    </a:lnTo>
                    <a:lnTo>
                      <a:pt x="36890" y="102904"/>
                    </a:lnTo>
                    <a:lnTo>
                      <a:pt x="42077" y="99093"/>
                    </a:lnTo>
                    <a:lnTo>
                      <a:pt x="46113" y="92015"/>
                    </a:lnTo>
                    <a:lnTo>
                      <a:pt x="48995" y="82214"/>
                    </a:lnTo>
                    <a:lnTo>
                      <a:pt x="50723" y="69692"/>
                    </a:lnTo>
                    <a:lnTo>
                      <a:pt x="50723" y="53358"/>
                    </a:lnTo>
                    <a:lnTo>
                      <a:pt x="50723" y="31579"/>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8602853" y="3053715"/>
                <a:ext cx="15494" cy="1549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090027" y="3761105"/>
              <a:ext cx="775971" cy="542037"/>
              <a:chOff x="8090027" y="3761105"/>
              <a:chExt cx="775971" cy="542037"/>
            </a:xfrm>
          </p:grpSpPr>
          <p:sp>
            <p:nvSpPr>
              <p:cNvPr id="58" name="Freeform 57"/>
              <p:cNvSpPr/>
              <p:nvPr/>
            </p:nvSpPr>
            <p:spPr>
              <a:xfrm>
                <a:off x="8090027" y="3761105"/>
                <a:ext cx="139066" cy="200661"/>
              </a:xfrm>
              <a:custGeom>
                <a:avLst/>
                <a:gdLst/>
                <a:ahLst/>
                <a:cxnLst/>
                <a:rect l="0" t="0" r="0" b="0"/>
                <a:pathLst>
                  <a:path w="139066" h="200661">
                    <a:moveTo>
                      <a:pt x="35687" y="200660"/>
                    </a:moveTo>
                    <a:lnTo>
                      <a:pt x="24003" y="182118"/>
                    </a:lnTo>
                    <a:lnTo>
                      <a:pt x="14605" y="164084"/>
                    </a:lnTo>
                    <a:lnTo>
                      <a:pt x="4826" y="137414"/>
                    </a:lnTo>
                    <a:lnTo>
                      <a:pt x="0" y="111379"/>
                    </a:lnTo>
                    <a:lnTo>
                      <a:pt x="508" y="86106"/>
                    </a:lnTo>
                    <a:lnTo>
                      <a:pt x="6223" y="61468"/>
                    </a:lnTo>
                    <a:lnTo>
                      <a:pt x="14097" y="47752"/>
                    </a:lnTo>
                    <a:lnTo>
                      <a:pt x="23114" y="35814"/>
                    </a:lnTo>
                    <a:lnTo>
                      <a:pt x="36449" y="22606"/>
                    </a:lnTo>
                    <a:lnTo>
                      <a:pt x="55245" y="10414"/>
                    </a:lnTo>
                    <a:lnTo>
                      <a:pt x="67945" y="5461"/>
                    </a:lnTo>
                    <a:lnTo>
                      <a:pt x="86106" y="1270"/>
                    </a:lnTo>
                    <a:lnTo>
                      <a:pt x="100965" y="0"/>
                    </a:lnTo>
                    <a:lnTo>
                      <a:pt x="116586" y="635"/>
                    </a:lnTo>
                    <a:lnTo>
                      <a:pt x="139065" y="4064"/>
                    </a:lnTo>
                    <a:lnTo>
                      <a:pt x="119507" y="7620"/>
                    </a:lnTo>
                    <a:lnTo>
                      <a:pt x="102235" y="12065"/>
                    </a:lnTo>
                    <a:lnTo>
                      <a:pt x="79629" y="20193"/>
                    </a:lnTo>
                    <a:lnTo>
                      <a:pt x="61468" y="30607"/>
                    </a:lnTo>
                    <a:lnTo>
                      <a:pt x="47752" y="42926"/>
                    </a:lnTo>
                    <a:lnTo>
                      <a:pt x="38481" y="57404"/>
                    </a:lnTo>
                    <a:lnTo>
                      <a:pt x="33274" y="73787"/>
                    </a:lnTo>
                    <a:lnTo>
                      <a:pt x="32639" y="92202"/>
                    </a:lnTo>
                    <a:lnTo>
                      <a:pt x="38735" y="119888"/>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195310" y="4126484"/>
                <a:ext cx="110364" cy="137034"/>
              </a:xfrm>
              <a:custGeom>
                <a:avLst/>
                <a:gdLst/>
                <a:ahLst/>
                <a:cxnLst/>
                <a:rect l="0" t="0" r="0" b="0"/>
                <a:pathLst>
                  <a:path w="110364" h="137034">
                    <a:moveTo>
                      <a:pt x="44323" y="0"/>
                    </a:moveTo>
                    <a:lnTo>
                      <a:pt x="46863" y="11176"/>
                    </a:lnTo>
                    <a:lnTo>
                      <a:pt x="50546" y="27051"/>
                    </a:lnTo>
                    <a:lnTo>
                      <a:pt x="55245" y="45339"/>
                    </a:lnTo>
                    <a:lnTo>
                      <a:pt x="58547" y="57023"/>
                    </a:lnTo>
                    <a:lnTo>
                      <a:pt x="61976" y="67310"/>
                    </a:lnTo>
                    <a:lnTo>
                      <a:pt x="68580" y="83820"/>
                    </a:lnTo>
                    <a:lnTo>
                      <a:pt x="71882" y="89154"/>
                    </a:lnTo>
                    <a:lnTo>
                      <a:pt x="95631" y="102108"/>
                    </a:lnTo>
                    <a:lnTo>
                      <a:pt x="103759" y="108839"/>
                    </a:lnTo>
                    <a:lnTo>
                      <a:pt x="109347" y="117221"/>
                    </a:lnTo>
                    <a:lnTo>
                      <a:pt x="110363" y="122809"/>
                    </a:lnTo>
                    <a:lnTo>
                      <a:pt x="108966" y="130429"/>
                    </a:lnTo>
                    <a:lnTo>
                      <a:pt x="106553" y="135001"/>
                    </a:lnTo>
                    <a:lnTo>
                      <a:pt x="98425" y="137033"/>
                    </a:lnTo>
                    <a:lnTo>
                      <a:pt x="85979" y="136398"/>
                    </a:lnTo>
                    <a:lnTo>
                      <a:pt x="85852" y="123063"/>
                    </a:lnTo>
                    <a:lnTo>
                      <a:pt x="84328" y="117602"/>
                    </a:lnTo>
                    <a:lnTo>
                      <a:pt x="81026" y="113411"/>
                    </a:lnTo>
                    <a:lnTo>
                      <a:pt x="76581" y="111379"/>
                    </a:lnTo>
                    <a:lnTo>
                      <a:pt x="74803" y="110871"/>
                    </a:lnTo>
                    <a:lnTo>
                      <a:pt x="73025" y="110744"/>
                    </a:lnTo>
                    <a:lnTo>
                      <a:pt x="74803" y="110871"/>
                    </a:lnTo>
                    <a:lnTo>
                      <a:pt x="76581" y="111379"/>
                    </a:lnTo>
                    <a:lnTo>
                      <a:pt x="81026" y="113411"/>
                    </a:lnTo>
                    <a:lnTo>
                      <a:pt x="84328" y="117602"/>
                    </a:lnTo>
                    <a:lnTo>
                      <a:pt x="85852" y="123063"/>
                    </a:lnTo>
                    <a:lnTo>
                      <a:pt x="85979" y="136398"/>
                    </a:lnTo>
                    <a:lnTo>
                      <a:pt x="64516" y="130302"/>
                    </a:lnTo>
                    <a:lnTo>
                      <a:pt x="60579" y="128778"/>
                    </a:lnTo>
                    <a:lnTo>
                      <a:pt x="52578" y="111125"/>
                    </a:lnTo>
                    <a:lnTo>
                      <a:pt x="44831" y="94361"/>
                    </a:lnTo>
                    <a:lnTo>
                      <a:pt x="36957" y="78359"/>
                    </a:lnTo>
                    <a:lnTo>
                      <a:pt x="25654" y="56515"/>
                    </a:lnTo>
                    <a:lnTo>
                      <a:pt x="14605" y="36449"/>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8553704" y="4162933"/>
                <a:ext cx="83821" cy="121794"/>
              </a:xfrm>
              <a:custGeom>
                <a:avLst/>
                <a:gdLst/>
                <a:ahLst/>
                <a:cxnLst/>
                <a:rect l="0" t="0" r="0" b="0"/>
                <a:pathLst>
                  <a:path w="83821" h="121794">
                    <a:moveTo>
                      <a:pt x="49530" y="4826"/>
                    </a:moveTo>
                    <a:lnTo>
                      <a:pt x="47371" y="10541"/>
                    </a:lnTo>
                    <a:lnTo>
                      <a:pt x="43180" y="26924"/>
                    </a:lnTo>
                    <a:lnTo>
                      <a:pt x="41910" y="37084"/>
                    </a:lnTo>
                    <a:lnTo>
                      <a:pt x="42037" y="46863"/>
                    </a:lnTo>
                    <a:lnTo>
                      <a:pt x="43561" y="57912"/>
                    </a:lnTo>
                    <a:lnTo>
                      <a:pt x="49022" y="72263"/>
                    </a:lnTo>
                    <a:lnTo>
                      <a:pt x="57658" y="82296"/>
                    </a:lnTo>
                    <a:lnTo>
                      <a:pt x="73660" y="95758"/>
                    </a:lnTo>
                    <a:lnTo>
                      <a:pt x="81026" y="104140"/>
                    </a:lnTo>
                    <a:lnTo>
                      <a:pt x="83820" y="109728"/>
                    </a:lnTo>
                    <a:lnTo>
                      <a:pt x="83566" y="113157"/>
                    </a:lnTo>
                    <a:lnTo>
                      <a:pt x="81153" y="115697"/>
                    </a:lnTo>
                    <a:lnTo>
                      <a:pt x="66548" y="119507"/>
                    </a:lnTo>
                    <a:lnTo>
                      <a:pt x="66167" y="111506"/>
                    </a:lnTo>
                    <a:lnTo>
                      <a:pt x="65024" y="105283"/>
                    </a:lnTo>
                    <a:lnTo>
                      <a:pt x="63246" y="101600"/>
                    </a:lnTo>
                    <a:lnTo>
                      <a:pt x="61214" y="99314"/>
                    </a:lnTo>
                    <a:lnTo>
                      <a:pt x="58039" y="97790"/>
                    </a:lnTo>
                    <a:lnTo>
                      <a:pt x="53594" y="97536"/>
                    </a:lnTo>
                    <a:lnTo>
                      <a:pt x="58039" y="97790"/>
                    </a:lnTo>
                    <a:lnTo>
                      <a:pt x="61214" y="99314"/>
                    </a:lnTo>
                    <a:lnTo>
                      <a:pt x="63246" y="101600"/>
                    </a:lnTo>
                    <a:lnTo>
                      <a:pt x="65024" y="105283"/>
                    </a:lnTo>
                    <a:lnTo>
                      <a:pt x="66167" y="111506"/>
                    </a:lnTo>
                    <a:lnTo>
                      <a:pt x="66548" y="119507"/>
                    </a:lnTo>
                    <a:lnTo>
                      <a:pt x="51054" y="121793"/>
                    </a:lnTo>
                    <a:lnTo>
                      <a:pt x="0" y="87757"/>
                    </a:lnTo>
                    <a:lnTo>
                      <a:pt x="36195"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589899" y="4157980"/>
                <a:ext cx="13717" cy="9780"/>
              </a:xfrm>
              <a:custGeom>
                <a:avLst/>
                <a:gdLst/>
                <a:ahLst/>
                <a:cxnLst/>
                <a:rect l="0" t="0" r="0" b="0"/>
                <a:pathLst>
                  <a:path w="13717" h="9780">
                    <a:moveTo>
                      <a:pt x="0" y="4953"/>
                    </a:moveTo>
                    <a:lnTo>
                      <a:pt x="2032" y="0"/>
                    </a:lnTo>
                    <a:lnTo>
                      <a:pt x="13716" y="8890"/>
                    </a:lnTo>
                    <a:lnTo>
                      <a:pt x="13335" y="9398"/>
                    </a:lnTo>
                    <a:lnTo>
                      <a:pt x="13335"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117713" y="3796792"/>
                <a:ext cx="742824" cy="506350"/>
              </a:xfrm>
              <a:custGeom>
                <a:avLst/>
                <a:gdLst/>
                <a:ahLst/>
                <a:cxnLst/>
                <a:rect l="0" t="0" r="0" b="0"/>
                <a:pathLst>
                  <a:path w="742824" h="506350">
                    <a:moveTo>
                      <a:pt x="552323" y="14351"/>
                    </a:moveTo>
                    <a:lnTo>
                      <a:pt x="566801" y="5588"/>
                    </a:lnTo>
                    <a:lnTo>
                      <a:pt x="582041" y="635"/>
                    </a:lnTo>
                    <a:lnTo>
                      <a:pt x="598297" y="0"/>
                    </a:lnTo>
                    <a:lnTo>
                      <a:pt x="615442" y="3175"/>
                    </a:lnTo>
                    <a:lnTo>
                      <a:pt x="638683" y="15113"/>
                    </a:lnTo>
                    <a:lnTo>
                      <a:pt x="654304" y="28194"/>
                    </a:lnTo>
                    <a:lnTo>
                      <a:pt x="667512" y="37973"/>
                    </a:lnTo>
                    <a:lnTo>
                      <a:pt x="687578" y="50673"/>
                    </a:lnTo>
                    <a:lnTo>
                      <a:pt x="701040" y="57404"/>
                    </a:lnTo>
                    <a:lnTo>
                      <a:pt x="721360" y="63754"/>
                    </a:lnTo>
                    <a:lnTo>
                      <a:pt x="734695" y="66294"/>
                    </a:lnTo>
                    <a:lnTo>
                      <a:pt x="742823" y="91186"/>
                    </a:lnTo>
                    <a:lnTo>
                      <a:pt x="742061" y="100965"/>
                    </a:lnTo>
                    <a:lnTo>
                      <a:pt x="737870" y="117856"/>
                    </a:lnTo>
                    <a:lnTo>
                      <a:pt x="734187" y="124841"/>
                    </a:lnTo>
                    <a:lnTo>
                      <a:pt x="729488" y="130810"/>
                    </a:lnTo>
                    <a:lnTo>
                      <a:pt x="725678" y="134366"/>
                    </a:lnTo>
                    <a:lnTo>
                      <a:pt x="719709" y="137795"/>
                    </a:lnTo>
                    <a:lnTo>
                      <a:pt x="713486" y="139700"/>
                    </a:lnTo>
                    <a:lnTo>
                      <a:pt x="707390" y="139954"/>
                    </a:lnTo>
                    <a:lnTo>
                      <a:pt x="701040" y="138811"/>
                    </a:lnTo>
                    <a:lnTo>
                      <a:pt x="686689" y="132969"/>
                    </a:lnTo>
                    <a:lnTo>
                      <a:pt x="678688" y="131826"/>
                    </a:lnTo>
                    <a:lnTo>
                      <a:pt x="650367" y="135509"/>
                    </a:lnTo>
                    <a:lnTo>
                      <a:pt x="636270" y="136525"/>
                    </a:lnTo>
                    <a:lnTo>
                      <a:pt x="636270" y="136398"/>
                    </a:lnTo>
                    <a:lnTo>
                      <a:pt x="650367" y="135509"/>
                    </a:lnTo>
                    <a:lnTo>
                      <a:pt x="678688" y="131826"/>
                    </a:lnTo>
                    <a:lnTo>
                      <a:pt x="686689" y="132969"/>
                    </a:lnTo>
                    <a:lnTo>
                      <a:pt x="701040" y="138811"/>
                    </a:lnTo>
                    <a:lnTo>
                      <a:pt x="707390" y="139954"/>
                    </a:lnTo>
                    <a:lnTo>
                      <a:pt x="713486" y="139700"/>
                    </a:lnTo>
                    <a:lnTo>
                      <a:pt x="719709" y="137795"/>
                    </a:lnTo>
                    <a:lnTo>
                      <a:pt x="726694" y="133477"/>
                    </a:lnTo>
                    <a:lnTo>
                      <a:pt x="719582" y="138430"/>
                    </a:lnTo>
                    <a:lnTo>
                      <a:pt x="710184" y="143002"/>
                    </a:lnTo>
                    <a:lnTo>
                      <a:pt x="689483" y="147066"/>
                    </a:lnTo>
                    <a:lnTo>
                      <a:pt x="636270" y="147066"/>
                    </a:lnTo>
                    <a:lnTo>
                      <a:pt x="619887" y="154686"/>
                    </a:lnTo>
                    <a:lnTo>
                      <a:pt x="606679" y="157607"/>
                    </a:lnTo>
                    <a:lnTo>
                      <a:pt x="593598" y="157353"/>
                    </a:lnTo>
                    <a:lnTo>
                      <a:pt x="583438" y="155067"/>
                    </a:lnTo>
                    <a:lnTo>
                      <a:pt x="574802" y="166370"/>
                    </a:lnTo>
                    <a:lnTo>
                      <a:pt x="564388" y="184404"/>
                    </a:lnTo>
                    <a:lnTo>
                      <a:pt x="557276" y="204216"/>
                    </a:lnTo>
                    <a:lnTo>
                      <a:pt x="552831" y="225044"/>
                    </a:lnTo>
                    <a:lnTo>
                      <a:pt x="551561" y="247777"/>
                    </a:lnTo>
                    <a:lnTo>
                      <a:pt x="552196" y="271145"/>
                    </a:lnTo>
                    <a:lnTo>
                      <a:pt x="551561" y="282067"/>
                    </a:lnTo>
                    <a:lnTo>
                      <a:pt x="549021" y="298831"/>
                    </a:lnTo>
                    <a:lnTo>
                      <a:pt x="544068" y="313690"/>
                    </a:lnTo>
                    <a:lnTo>
                      <a:pt x="535813" y="327533"/>
                    </a:lnTo>
                    <a:lnTo>
                      <a:pt x="525018" y="339344"/>
                    </a:lnTo>
                    <a:lnTo>
                      <a:pt x="503682" y="353187"/>
                    </a:lnTo>
                    <a:lnTo>
                      <a:pt x="488696" y="365760"/>
                    </a:lnTo>
                    <a:lnTo>
                      <a:pt x="494157" y="355854"/>
                    </a:lnTo>
                    <a:lnTo>
                      <a:pt x="498602" y="346075"/>
                    </a:lnTo>
                    <a:lnTo>
                      <a:pt x="501015" y="338328"/>
                    </a:lnTo>
                    <a:lnTo>
                      <a:pt x="503428" y="326644"/>
                    </a:lnTo>
                    <a:lnTo>
                      <a:pt x="504444" y="315087"/>
                    </a:lnTo>
                    <a:lnTo>
                      <a:pt x="503428" y="326644"/>
                    </a:lnTo>
                    <a:lnTo>
                      <a:pt x="501015" y="338328"/>
                    </a:lnTo>
                    <a:lnTo>
                      <a:pt x="498602" y="346075"/>
                    </a:lnTo>
                    <a:lnTo>
                      <a:pt x="491490" y="360680"/>
                    </a:lnTo>
                    <a:lnTo>
                      <a:pt x="485140" y="371348"/>
                    </a:lnTo>
                    <a:lnTo>
                      <a:pt x="479552" y="378968"/>
                    </a:lnTo>
                    <a:lnTo>
                      <a:pt x="467741" y="398653"/>
                    </a:lnTo>
                    <a:lnTo>
                      <a:pt x="461137" y="419735"/>
                    </a:lnTo>
                    <a:lnTo>
                      <a:pt x="458216" y="438150"/>
                    </a:lnTo>
                    <a:lnTo>
                      <a:pt x="456692" y="450088"/>
                    </a:lnTo>
                    <a:lnTo>
                      <a:pt x="458978" y="460883"/>
                    </a:lnTo>
                    <a:lnTo>
                      <a:pt x="464693" y="469773"/>
                    </a:lnTo>
                    <a:lnTo>
                      <a:pt x="483870" y="484124"/>
                    </a:lnTo>
                    <a:lnTo>
                      <a:pt x="489712" y="491744"/>
                    </a:lnTo>
                    <a:lnTo>
                      <a:pt x="489839" y="495935"/>
                    </a:lnTo>
                    <a:lnTo>
                      <a:pt x="483870" y="500507"/>
                    </a:lnTo>
                    <a:lnTo>
                      <a:pt x="469265" y="504952"/>
                    </a:lnTo>
                    <a:lnTo>
                      <a:pt x="454152" y="506349"/>
                    </a:lnTo>
                    <a:lnTo>
                      <a:pt x="431292" y="504698"/>
                    </a:lnTo>
                    <a:lnTo>
                      <a:pt x="422148" y="493776"/>
                    </a:lnTo>
                    <a:lnTo>
                      <a:pt x="415671" y="481203"/>
                    </a:lnTo>
                    <a:lnTo>
                      <a:pt x="411607" y="466725"/>
                    </a:lnTo>
                    <a:lnTo>
                      <a:pt x="410718" y="447802"/>
                    </a:lnTo>
                    <a:lnTo>
                      <a:pt x="411988" y="435356"/>
                    </a:lnTo>
                    <a:lnTo>
                      <a:pt x="411353" y="421513"/>
                    </a:lnTo>
                    <a:lnTo>
                      <a:pt x="408559" y="404749"/>
                    </a:lnTo>
                    <a:lnTo>
                      <a:pt x="398018" y="375539"/>
                    </a:lnTo>
                    <a:lnTo>
                      <a:pt x="395478" y="366649"/>
                    </a:lnTo>
                    <a:lnTo>
                      <a:pt x="383159" y="342900"/>
                    </a:lnTo>
                    <a:lnTo>
                      <a:pt x="375158" y="322707"/>
                    </a:lnTo>
                    <a:lnTo>
                      <a:pt x="370713" y="304546"/>
                    </a:lnTo>
                    <a:lnTo>
                      <a:pt x="369824" y="288417"/>
                    </a:lnTo>
                    <a:lnTo>
                      <a:pt x="372110" y="274193"/>
                    </a:lnTo>
                    <a:lnTo>
                      <a:pt x="373888" y="270129"/>
                    </a:lnTo>
                    <a:lnTo>
                      <a:pt x="372110" y="274193"/>
                    </a:lnTo>
                    <a:lnTo>
                      <a:pt x="369824" y="288417"/>
                    </a:lnTo>
                    <a:lnTo>
                      <a:pt x="370713" y="304546"/>
                    </a:lnTo>
                    <a:lnTo>
                      <a:pt x="375158" y="322707"/>
                    </a:lnTo>
                    <a:lnTo>
                      <a:pt x="383159" y="342900"/>
                    </a:lnTo>
                    <a:lnTo>
                      <a:pt x="394589" y="364998"/>
                    </a:lnTo>
                    <a:lnTo>
                      <a:pt x="389636" y="368681"/>
                    </a:lnTo>
                    <a:lnTo>
                      <a:pt x="375793" y="371856"/>
                    </a:lnTo>
                    <a:lnTo>
                      <a:pt x="362966" y="372491"/>
                    </a:lnTo>
                    <a:lnTo>
                      <a:pt x="349123" y="372110"/>
                    </a:lnTo>
                    <a:lnTo>
                      <a:pt x="331089" y="369697"/>
                    </a:lnTo>
                    <a:lnTo>
                      <a:pt x="314706" y="365887"/>
                    </a:lnTo>
                    <a:lnTo>
                      <a:pt x="297307" y="360934"/>
                    </a:lnTo>
                    <a:lnTo>
                      <a:pt x="274828" y="352933"/>
                    </a:lnTo>
                    <a:lnTo>
                      <a:pt x="242570" y="339344"/>
                    </a:lnTo>
                    <a:lnTo>
                      <a:pt x="211582" y="324104"/>
                    </a:lnTo>
                    <a:lnTo>
                      <a:pt x="200152" y="318135"/>
                    </a:lnTo>
                    <a:lnTo>
                      <a:pt x="178943" y="306578"/>
                    </a:lnTo>
                    <a:lnTo>
                      <a:pt x="169291" y="300609"/>
                    </a:lnTo>
                    <a:lnTo>
                      <a:pt x="176403" y="286004"/>
                    </a:lnTo>
                    <a:lnTo>
                      <a:pt x="181610" y="271399"/>
                    </a:lnTo>
                    <a:lnTo>
                      <a:pt x="183388" y="264160"/>
                    </a:lnTo>
                    <a:lnTo>
                      <a:pt x="186055" y="242316"/>
                    </a:lnTo>
                    <a:lnTo>
                      <a:pt x="183388" y="264160"/>
                    </a:lnTo>
                    <a:lnTo>
                      <a:pt x="181610" y="271399"/>
                    </a:lnTo>
                    <a:lnTo>
                      <a:pt x="176403" y="286004"/>
                    </a:lnTo>
                    <a:lnTo>
                      <a:pt x="169291" y="300609"/>
                    </a:lnTo>
                    <a:lnTo>
                      <a:pt x="161417" y="311658"/>
                    </a:lnTo>
                    <a:lnTo>
                      <a:pt x="147828" y="326644"/>
                    </a:lnTo>
                    <a:lnTo>
                      <a:pt x="129286" y="339471"/>
                    </a:lnTo>
                    <a:lnTo>
                      <a:pt x="113665" y="346456"/>
                    </a:lnTo>
                    <a:lnTo>
                      <a:pt x="101727" y="350774"/>
                    </a:lnTo>
                    <a:lnTo>
                      <a:pt x="89154" y="360172"/>
                    </a:lnTo>
                    <a:lnTo>
                      <a:pt x="84328" y="372618"/>
                    </a:lnTo>
                    <a:lnTo>
                      <a:pt x="85344" y="387731"/>
                    </a:lnTo>
                    <a:lnTo>
                      <a:pt x="87630" y="403225"/>
                    </a:lnTo>
                    <a:lnTo>
                      <a:pt x="94742" y="426974"/>
                    </a:lnTo>
                    <a:lnTo>
                      <a:pt x="105029" y="444754"/>
                    </a:lnTo>
                    <a:lnTo>
                      <a:pt x="121793" y="458851"/>
                    </a:lnTo>
                    <a:lnTo>
                      <a:pt x="131318" y="468376"/>
                    </a:lnTo>
                    <a:lnTo>
                      <a:pt x="138938" y="477774"/>
                    </a:lnTo>
                    <a:lnTo>
                      <a:pt x="141732" y="483870"/>
                    </a:lnTo>
                    <a:lnTo>
                      <a:pt x="141859" y="485775"/>
                    </a:lnTo>
                    <a:lnTo>
                      <a:pt x="140081" y="489839"/>
                    </a:lnTo>
                    <a:lnTo>
                      <a:pt x="131699" y="494411"/>
                    </a:lnTo>
                    <a:lnTo>
                      <a:pt x="113665" y="498475"/>
                    </a:lnTo>
                    <a:lnTo>
                      <a:pt x="102235" y="498602"/>
                    </a:lnTo>
                    <a:lnTo>
                      <a:pt x="78232" y="492760"/>
                    </a:lnTo>
                    <a:lnTo>
                      <a:pt x="69596" y="446659"/>
                    </a:lnTo>
                    <a:lnTo>
                      <a:pt x="62357" y="429514"/>
                    </a:lnTo>
                    <a:lnTo>
                      <a:pt x="44958" y="402463"/>
                    </a:lnTo>
                    <a:lnTo>
                      <a:pt x="33401" y="388747"/>
                    </a:lnTo>
                    <a:lnTo>
                      <a:pt x="23876" y="370967"/>
                    </a:lnTo>
                    <a:lnTo>
                      <a:pt x="19304" y="354838"/>
                    </a:lnTo>
                    <a:lnTo>
                      <a:pt x="17780" y="341503"/>
                    </a:lnTo>
                    <a:lnTo>
                      <a:pt x="17907" y="327152"/>
                    </a:lnTo>
                    <a:lnTo>
                      <a:pt x="28194" y="323723"/>
                    </a:lnTo>
                    <a:lnTo>
                      <a:pt x="33147" y="320040"/>
                    </a:lnTo>
                    <a:lnTo>
                      <a:pt x="36957" y="313690"/>
                    </a:lnTo>
                    <a:lnTo>
                      <a:pt x="37211" y="302641"/>
                    </a:lnTo>
                    <a:lnTo>
                      <a:pt x="34417" y="292989"/>
                    </a:lnTo>
                    <a:lnTo>
                      <a:pt x="29210" y="282194"/>
                    </a:lnTo>
                    <a:lnTo>
                      <a:pt x="19558" y="267081"/>
                    </a:lnTo>
                    <a:lnTo>
                      <a:pt x="5842" y="236220"/>
                    </a:lnTo>
                    <a:lnTo>
                      <a:pt x="381" y="211582"/>
                    </a:lnTo>
                    <a:lnTo>
                      <a:pt x="0" y="196596"/>
                    </a:lnTo>
                    <a:lnTo>
                      <a:pt x="4064" y="174752"/>
                    </a:lnTo>
                    <a:lnTo>
                      <a:pt x="10414" y="159004"/>
                    </a:lnTo>
                    <a:lnTo>
                      <a:pt x="18669" y="145796"/>
                    </a:lnTo>
                    <a:lnTo>
                      <a:pt x="32639" y="131953"/>
                    </a:lnTo>
                    <a:lnTo>
                      <a:pt x="49022" y="122555"/>
                    </a:lnTo>
                    <a:lnTo>
                      <a:pt x="65151" y="117475"/>
                    </a:lnTo>
                    <a:lnTo>
                      <a:pt x="83693" y="115189"/>
                    </a:lnTo>
                    <a:lnTo>
                      <a:pt x="115570" y="117856"/>
                    </a:lnTo>
                    <a:lnTo>
                      <a:pt x="146939" y="123063"/>
                    </a:lnTo>
                    <a:lnTo>
                      <a:pt x="177419" y="130937"/>
                    </a:lnTo>
                    <a:lnTo>
                      <a:pt x="207137" y="141605"/>
                    </a:lnTo>
                    <a:lnTo>
                      <a:pt x="237617" y="150495"/>
                    </a:lnTo>
                    <a:lnTo>
                      <a:pt x="266954" y="157607"/>
                    </a:lnTo>
                    <a:lnTo>
                      <a:pt x="295275" y="162687"/>
                    </a:lnTo>
                    <a:lnTo>
                      <a:pt x="322580" y="165862"/>
                    </a:lnTo>
                    <a:lnTo>
                      <a:pt x="341884" y="167005"/>
                    </a:lnTo>
                    <a:lnTo>
                      <a:pt x="367284" y="167005"/>
                    </a:lnTo>
                    <a:lnTo>
                      <a:pt x="391541" y="165100"/>
                    </a:lnTo>
                    <a:lnTo>
                      <a:pt x="414655" y="161290"/>
                    </a:lnTo>
                    <a:lnTo>
                      <a:pt x="433832" y="155702"/>
                    </a:lnTo>
                    <a:lnTo>
                      <a:pt x="450850" y="148209"/>
                    </a:lnTo>
                    <a:lnTo>
                      <a:pt x="462915" y="140970"/>
                    </a:lnTo>
                    <a:lnTo>
                      <a:pt x="475615" y="130810"/>
                    </a:lnTo>
                    <a:lnTo>
                      <a:pt x="490474" y="115189"/>
                    </a:lnTo>
                    <a:lnTo>
                      <a:pt x="504571" y="94488"/>
                    </a:lnTo>
                    <a:lnTo>
                      <a:pt x="509524" y="85217"/>
                    </a:lnTo>
                    <a:lnTo>
                      <a:pt x="518541" y="64770"/>
                    </a:lnTo>
                    <a:lnTo>
                      <a:pt x="526288" y="43942"/>
                    </a:lnTo>
                    <a:lnTo>
                      <a:pt x="536575" y="28448"/>
                    </a:lnTo>
                    <a:lnTo>
                      <a:pt x="547751"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8732012" y="3825875"/>
                <a:ext cx="29846" cy="39371"/>
              </a:xfrm>
              <a:custGeom>
                <a:avLst/>
                <a:gdLst/>
                <a:ahLst/>
                <a:cxnLst/>
                <a:rect l="0" t="0" r="0" b="0"/>
                <a:pathLst>
                  <a:path w="29846" h="39371">
                    <a:moveTo>
                      <a:pt x="27940" y="32639"/>
                    </a:moveTo>
                    <a:lnTo>
                      <a:pt x="26416" y="35179"/>
                    </a:lnTo>
                    <a:lnTo>
                      <a:pt x="24130" y="37211"/>
                    </a:lnTo>
                    <a:lnTo>
                      <a:pt x="20574" y="39243"/>
                    </a:lnTo>
                    <a:lnTo>
                      <a:pt x="16256" y="39370"/>
                    </a:lnTo>
                    <a:lnTo>
                      <a:pt x="11938" y="37719"/>
                    </a:lnTo>
                    <a:lnTo>
                      <a:pt x="6477" y="33401"/>
                    </a:lnTo>
                    <a:lnTo>
                      <a:pt x="1270" y="23241"/>
                    </a:lnTo>
                    <a:lnTo>
                      <a:pt x="0" y="15367"/>
                    </a:lnTo>
                    <a:lnTo>
                      <a:pt x="2667" y="5334"/>
                    </a:lnTo>
                    <a:lnTo>
                      <a:pt x="5588" y="1905"/>
                    </a:lnTo>
                    <a:lnTo>
                      <a:pt x="9525" y="127"/>
                    </a:lnTo>
                    <a:lnTo>
                      <a:pt x="15367" y="0"/>
                    </a:lnTo>
                    <a:lnTo>
                      <a:pt x="19431" y="2032"/>
                    </a:lnTo>
                    <a:lnTo>
                      <a:pt x="23495" y="5715"/>
                    </a:lnTo>
                    <a:lnTo>
                      <a:pt x="26543" y="10287"/>
                    </a:lnTo>
                    <a:lnTo>
                      <a:pt x="28956" y="16129"/>
                    </a:lnTo>
                    <a:lnTo>
                      <a:pt x="29845" y="24003"/>
                    </a:lnTo>
                    <a:lnTo>
                      <a:pt x="29591" y="2755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838184" y="3862578"/>
                <a:ext cx="27814" cy="27179"/>
              </a:xfrm>
              <a:custGeom>
                <a:avLst/>
                <a:gdLst/>
                <a:ahLst/>
                <a:cxnLst/>
                <a:rect l="0" t="0" r="0" b="0"/>
                <a:pathLst>
                  <a:path w="27814" h="27179">
                    <a:moveTo>
                      <a:pt x="10287" y="0"/>
                    </a:moveTo>
                    <a:lnTo>
                      <a:pt x="14478" y="381"/>
                    </a:lnTo>
                    <a:lnTo>
                      <a:pt x="20447" y="3429"/>
                    </a:lnTo>
                    <a:lnTo>
                      <a:pt x="24257" y="7239"/>
                    </a:lnTo>
                    <a:lnTo>
                      <a:pt x="26924" y="11684"/>
                    </a:lnTo>
                    <a:lnTo>
                      <a:pt x="27813" y="17653"/>
                    </a:lnTo>
                    <a:lnTo>
                      <a:pt x="26924" y="23495"/>
                    </a:lnTo>
                    <a:lnTo>
                      <a:pt x="23749" y="26670"/>
                    </a:lnTo>
                    <a:lnTo>
                      <a:pt x="20955" y="27178"/>
                    </a:lnTo>
                    <a:lnTo>
                      <a:pt x="9271" y="26289"/>
                    </a:lnTo>
                    <a:lnTo>
                      <a:pt x="4318" y="24003"/>
                    </a:lnTo>
                    <a:lnTo>
                      <a:pt x="635" y="18288"/>
                    </a:lnTo>
                    <a:lnTo>
                      <a:pt x="0" y="12319"/>
                    </a:lnTo>
                    <a:lnTo>
                      <a:pt x="1397" y="4953"/>
                    </a:lnTo>
                    <a:lnTo>
                      <a:pt x="5461" y="1651"/>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8666966" y="3844342"/>
                <a:ext cx="50725" cy="104539"/>
              </a:xfrm>
              <a:custGeom>
                <a:avLst/>
                <a:gdLst/>
                <a:ahLst/>
                <a:cxnLst/>
                <a:rect l="0" t="0" r="0" b="0"/>
                <a:pathLst>
                  <a:path w="50725" h="104539">
                    <a:moveTo>
                      <a:pt x="1729" y="4901"/>
                    </a:moveTo>
                    <a:lnTo>
                      <a:pt x="577" y="18512"/>
                    </a:lnTo>
                    <a:lnTo>
                      <a:pt x="0" y="36479"/>
                    </a:lnTo>
                    <a:lnTo>
                      <a:pt x="0" y="52814"/>
                    </a:lnTo>
                    <a:lnTo>
                      <a:pt x="1154" y="66425"/>
                    </a:lnTo>
                    <a:lnTo>
                      <a:pt x="5188" y="84937"/>
                    </a:lnTo>
                    <a:lnTo>
                      <a:pt x="9799" y="95282"/>
                    </a:lnTo>
                    <a:lnTo>
                      <a:pt x="16716" y="101816"/>
                    </a:lnTo>
                    <a:lnTo>
                      <a:pt x="27091" y="104538"/>
                    </a:lnTo>
                    <a:lnTo>
                      <a:pt x="36890" y="102905"/>
                    </a:lnTo>
                    <a:lnTo>
                      <a:pt x="42078" y="99093"/>
                    </a:lnTo>
                    <a:lnTo>
                      <a:pt x="46113" y="92015"/>
                    </a:lnTo>
                    <a:lnTo>
                      <a:pt x="48995" y="82215"/>
                    </a:lnTo>
                    <a:lnTo>
                      <a:pt x="50724" y="69692"/>
                    </a:lnTo>
                    <a:lnTo>
                      <a:pt x="50724" y="53358"/>
                    </a:lnTo>
                    <a:lnTo>
                      <a:pt x="50724" y="31580"/>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8743823" y="3845433"/>
                <a:ext cx="15494" cy="1549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6757416" y="5508371"/>
              <a:ext cx="789305" cy="789305"/>
            </a:xfrm>
            <a:prstGeom prst="rect">
              <a:avLst/>
            </a:prstGeom>
            <a:solidFill>
              <a:scrgbClr r="0" g="0" b="0">
                <a:alpha val="0"/>
              </a:scrgbClr>
            </a:solidFill>
          </p:spPr>
        </p:pic>
        <p:pic>
          <p:nvPicPr>
            <p:cNvPr id="69" name="Picture 68"/>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6811645" y="4586605"/>
              <a:ext cx="789305" cy="789305"/>
            </a:xfrm>
            <a:prstGeom prst="rect">
              <a:avLst/>
            </a:prstGeom>
            <a:solidFill>
              <a:scrgbClr r="0" g="0" b="0">
                <a:alpha val="0"/>
              </a:scrgbClr>
            </a:solidFill>
          </p:spPr>
        </p:pic>
        <p:pic>
          <p:nvPicPr>
            <p:cNvPr id="70" name="Picture 6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841869" y="5204714"/>
              <a:ext cx="789305" cy="789305"/>
            </a:xfrm>
            <a:prstGeom prst="rect">
              <a:avLst/>
            </a:prstGeom>
            <a:solidFill>
              <a:scrgbClr r="0" g="0" b="0">
                <a:alpha val="0"/>
              </a:scrgbClr>
            </a:solidFill>
          </p:spPr>
        </p:pic>
        <p:grpSp>
          <p:nvGrpSpPr>
            <p:cNvPr id="79" name="Group 78"/>
            <p:cNvGrpSpPr/>
            <p:nvPr/>
          </p:nvGrpSpPr>
          <p:grpSpPr>
            <a:xfrm>
              <a:off x="6177153" y="1728959"/>
              <a:ext cx="450603" cy="451063"/>
              <a:chOff x="6177153" y="1728959"/>
              <a:chExt cx="450603" cy="451063"/>
            </a:xfrm>
          </p:grpSpPr>
          <p:sp>
            <p:nvSpPr>
              <p:cNvPr id="71" name="Freeform 70"/>
              <p:cNvSpPr/>
              <p:nvPr/>
            </p:nvSpPr>
            <p:spPr>
              <a:xfrm>
                <a:off x="6177153" y="1728978"/>
                <a:ext cx="450470" cy="450851"/>
              </a:xfrm>
              <a:custGeom>
                <a:avLst/>
                <a:gdLst/>
                <a:ahLst/>
                <a:cxnLst/>
                <a:rect l="0" t="0" r="0" b="0"/>
                <a:pathLst>
                  <a:path w="450470" h="450851">
                    <a:moveTo>
                      <a:pt x="254" y="213868"/>
                    </a:moveTo>
                    <a:lnTo>
                      <a:pt x="1143" y="202438"/>
                    </a:lnTo>
                    <a:lnTo>
                      <a:pt x="2540" y="191008"/>
                    </a:lnTo>
                    <a:lnTo>
                      <a:pt x="4445" y="179959"/>
                    </a:lnTo>
                    <a:lnTo>
                      <a:pt x="7112" y="169164"/>
                    </a:lnTo>
                    <a:lnTo>
                      <a:pt x="10033" y="158369"/>
                    </a:lnTo>
                    <a:lnTo>
                      <a:pt x="13716" y="147828"/>
                    </a:lnTo>
                    <a:lnTo>
                      <a:pt x="17653" y="137668"/>
                    </a:lnTo>
                    <a:lnTo>
                      <a:pt x="22225" y="127635"/>
                    </a:lnTo>
                    <a:lnTo>
                      <a:pt x="27178" y="117983"/>
                    </a:lnTo>
                    <a:lnTo>
                      <a:pt x="32639" y="108458"/>
                    </a:lnTo>
                    <a:lnTo>
                      <a:pt x="38354" y="99441"/>
                    </a:lnTo>
                    <a:lnTo>
                      <a:pt x="44831" y="90551"/>
                    </a:lnTo>
                    <a:lnTo>
                      <a:pt x="51435" y="82042"/>
                    </a:lnTo>
                    <a:lnTo>
                      <a:pt x="58547" y="73787"/>
                    </a:lnTo>
                    <a:lnTo>
                      <a:pt x="65913" y="66040"/>
                    </a:lnTo>
                    <a:lnTo>
                      <a:pt x="73787" y="58547"/>
                    </a:lnTo>
                    <a:lnTo>
                      <a:pt x="81915" y="51435"/>
                    </a:lnTo>
                    <a:lnTo>
                      <a:pt x="90424" y="44704"/>
                    </a:lnTo>
                    <a:lnTo>
                      <a:pt x="99314" y="38481"/>
                    </a:lnTo>
                    <a:lnTo>
                      <a:pt x="108458" y="32639"/>
                    </a:lnTo>
                    <a:lnTo>
                      <a:pt x="117856" y="27178"/>
                    </a:lnTo>
                    <a:lnTo>
                      <a:pt x="127635" y="22225"/>
                    </a:lnTo>
                    <a:lnTo>
                      <a:pt x="137541" y="17653"/>
                    </a:lnTo>
                    <a:lnTo>
                      <a:pt x="147828" y="13589"/>
                    </a:lnTo>
                    <a:lnTo>
                      <a:pt x="158242" y="10160"/>
                    </a:lnTo>
                    <a:lnTo>
                      <a:pt x="168910" y="7112"/>
                    </a:lnTo>
                    <a:lnTo>
                      <a:pt x="179832" y="4572"/>
                    </a:lnTo>
                    <a:lnTo>
                      <a:pt x="190881" y="2540"/>
                    </a:lnTo>
                    <a:lnTo>
                      <a:pt x="202311" y="1143"/>
                    </a:lnTo>
                    <a:lnTo>
                      <a:pt x="213614" y="127"/>
                    </a:lnTo>
                    <a:lnTo>
                      <a:pt x="225298" y="0"/>
                    </a:lnTo>
                    <a:lnTo>
                      <a:pt x="236855" y="127"/>
                    </a:lnTo>
                    <a:lnTo>
                      <a:pt x="248285" y="1143"/>
                    </a:lnTo>
                    <a:lnTo>
                      <a:pt x="259588" y="2540"/>
                    </a:lnTo>
                    <a:lnTo>
                      <a:pt x="270637" y="4572"/>
                    </a:lnTo>
                    <a:lnTo>
                      <a:pt x="281559" y="7112"/>
                    </a:lnTo>
                    <a:lnTo>
                      <a:pt x="292227" y="10160"/>
                    </a:lnTo>
                    <a:lnTo>
                      <a:pt x="302641" y="13589"/>
                    </a:lnTo>
                    <a:lnTo>
                      <a:pt x="312928" y="17653"/>
                    </a:lnTo>
                    <a:lnTo>
                      <a:pt x="322961" y="22225"/>
                    </a:lnTo>
                    <a:lnTo>
                      <a:pt x="332613" y="27178"/>
                    </a:lnTo>
                    <a:lnTo>
                      <a:pt x="342011" y="32639"/>
                    </a:lnTo>
                    <a:lnTo>
                      <a:pt x="351282" y="38481"/>
                    </a:lnTo>
                    <a:lnTo>
                      <a:pt x="360045" y="44704"/>
                    </a:lnTo>
                    <a:lnTo>
                      <a:pt x="368554" y="51435"/>
                    </a:lnTo>
                    <a:lnTo>
                      <a:pt x="376809" y="58547"/>
                    </a:lnTo>
                    <a:lnTo>
                      <a:pt x="384556" y="66040"/>
                    </a:lnTo>
                    <a:lnTo>
                      <a:pt x="391922" y="73787"/>
                    </a:lnTo>
                    <a:lnTo>
                      <a:pt x="399034" y="82042"/>
                    </a:lnTo>
                    <a:lnTo>
                      <a:pt x="405765" y="90551"/>
                    </a:lnTo>
                    <a:lnTo>
                      <a:pt x="412115" y="99441"/>
                    </a:lnTo>
                    <a:lnTo>
                      <a:pt x="417830" y="108458"/>
                    </a:lnTo>
                    <a:lnTo>
                      <a:pt x="423291" y="117983"/>
                    </a:lnTo>
                    <a:lnTo>
                      <a:pt x="428371" y="127635"/>
                    </a:lnTo>
                    <a:lnTo>
                      <a:pt x="432816" y="137668"/>
                    </a:lnTo>
                    <a:lnTo>
                      <a:pt x="436880" y="147828"/>
                    </a:lnTo>
                    <a:lnTo>
                      <a:pt x="440563" y="158369"/>
                    </a:lnTo>
                    <a:lnTo>
                      <a:pt x="443611" y="169164"/>
                    </a:lnTo>
                    <a:lnTo>
                      <a:pt x="446024" y="179959"/>
                    </a:lnTo>
                    <a:lnTo>
                      <a:pt x="448056" y="191008"/>
                    </a:lnTo>
                    <a:lnTo>
                      <a:pt x="449326" y="202438"/>
                    </a:lnTo>
                    <a:lnTo>
                      <a:pt x="450215" y="213868"/>
                    </a:lnTo>
                    <a:lnTo>
                      <a:pt x="450469" y="225425"/>
                    </a:lnTo>
                    <a:lnTo>
                      <a:pt x="450215" y="236982"/>
                    </a:lnTo>
                    <a:lnTo>
                      <a:pt x="449326" y="248412"/>
                    </a:lnTo>
                    <a:lnTo>
                      <a:pt x="448056" y="259842"/>
                    </a:lnTo>
                    <a:lnTo>
                      <a:pt x="446024" y="270891"/>
                    </a:lnTo>
                    <a:lnTo>
                      <a:pt x="443611" y="281686"/>
                    </a:lnTo>
                    <a:lnTo>
                      <a:pt x="440563" y="292481"/>
                    </a:lnTo>
                    <a:lnTo>
                      <a:pt x="436880" y="302895"/>
                    </a:lnTo>
                    <a:lnTo>
                      <a:pt x="432816" y="313182"/>
                    </a:lnTo>
                    <a:lnTo>
                      <a:pt x="428371" y="323215"/>
                    </a:lnTo>
                    <a:lnTo>
                      <a:pt x="423291" y="332867"/>
                    </a:lnTo>
                    <a:lnTo>
                      <a:pt x="417830" y="342265"/>
                    </a:lnTo>
                    <a:lnTo>
                      <a:pt x="412115" y="351536"/>
                    </a:lnTo>
                    <a:lnTo>
                      <a:pt x="405765" y="360299"/>
                    </a:lnTo>
                    <a:lnTo>
                      <a:pt x="399034" y="368808"/>
                    </a:lnTo>
                    <a:lnTo>
                      <a:pt x="391922" y="377063"/>
                    </a:lnTo>
                    <a:lnTo>
                      <a:pt x="384556" y="384937"/>
                    </a:lnTo>
                    <a:lnTo>
                      <a:pt x="376809" y="392303"/>
                    </a:lnTo>
                    <a:lnTo>
                      <a:pt x="368554" y="399415"/>
                    </a:lnTo>
                    <a:lnTo>
                      <a:pt x="360045" y="406146"/>
                    </a:lnTo>
                    <a:lnTo>
                      <a:pt x="351282" y="412369"/>
                    </a:lnTo>
                    <a:lnTo>
                      <a:pt x="342011" y="418211"/>
                    </a:lnTo>
                    <a:lnTo>
                      <a:pt x="332613" y="423672"/>
                    </a:lnTo>
                    <a:lnTo>
                      <a:pt x="322961" y="428625"/>
                    </a:lnTo>
                    <a:lnTo>
                      <a:pt x="312928" y="433197"/>
                    </a:lnTo>
                    <a:lnTo>
                      <a:pt x="302641" y="437261"/>
                    </a:lnTo>
                    <a:lnTo>
                      <a:pt x="292227" y="440817"/>
                    </a:lnTo>
                    <a:lnTo>
                      <a:pt x="281559" y="443865"/>
                    </a:lnTo>
                    <a:lnTo>
                      <a:pt x="270637" y="446405"/>
                    </a:lnTo>
                    <a:lnTo>
                      <a:pt x="259588" y="448437"/>
                    </a:lnTo>
                    <a:lnTo>
                      <a:pt x="248285" y="449707"/>
                    </a:lnTo>
                    <a:lnTo>
                      <a:pt x="236855" y="450596"/>
                    </a:lnTo>
                    <a:lnTo>
                      <a:pt x="225298" y="450850"/>
                    </a:lnTo>
                    <a:lnTo>
                      <a:pt x="213614" y="450596"/>
                    </a:lnTo>
                    <a:lnTo>
                      <a:pt x="202311" y="449707"/>
                    </a:lnTo>
                    <a:lnTo>
                      <a:pt x="190881" y="448437"/>
                    </a:lnTo>
                    <a:lnTo>
                      <a:pt x="179832" y="446405"/>
                    </a:lnTo>
                    <a:lnTo>
                      <a:pt x="168910" y="443865"/>
                    </a:lnTo>
                    <a:lnTo>
                      <a:pt x="158242" y="440817"/>
                    </a:lnTo>
                    <a:lnTo>
                      <a:pt x="147828" y="437261"/>
                    </a:lnTo>
                    <a:lnTo>
                      <a:pt x="137541" y="433197"/>
                    </a:lnTo>
                    <a:lnTo>
                      <a:pt x="127635" y="428625"/>
                    </a:lnTo>
                    <a:lnTo>
                      <a:pt x="117856" y="423672"/>
                    </a:lnTo>
                    <a:lnTo>
                      <a:pt x="108458" y="418211"/>
                    </a:lnTo>
                    <a:lnTo>
                      <a:pt x="99314" y="412369"/>
                    </a:lnTo>
                    <a:lnTo>
                      <a:pt x="90424" y="406146"/>
                    </a:lnTo>
                    <a:lnTo>
                      <a:pt x="81915" y="399415"/>
                    </a:lnTo>
                    <a:lnTo>
                      <a:pt x="73787" y="392303"/>
                    </a:lnTo>
                    <a:lnTo>
                      <a:pt x="65913" y="384937"/>
                    </a:lnTo>
                    <a:lnTo>
                      <a:pt x="58547" y="377063"/>
                    </a:lnTo>
                    <a:lnTo>
                      <a:pt x="51435" y="368808"/>
                    </a:lnTo>
                    <a:lnTo>
                      <a:pt x="44831" y="360299"/>
                    </a:lnTo>
                    <a:lnTo>
                      <a:pt x="38354" y="351536"/>
                    </a:lnTo>
                    <a:lnTo>
                      <a:pt x="32639" y="342265"/>
                    </a:lnTo>
                    <a:lnTo>
                      <a:pt x="27178" y="332867"/>
                    </a:lnTo>
                    <a:lnTo>
                      <a:pt x="22225" y="323215"/>
                    </a:lnTo>
                    <a:lnTo>
                      <a:pt x="17653" y="313182"/>
                    </a:lnTo>
                    <a:lnTo>
                      <a:pt x="13716" y="302895"/>
                    </a:lnTo>
                    <a:lnTo>
                      <a:pt x="10033" y="292481"/>
                    </a:lnTo>
                    <a:lnTo>
                      <a:pt x="7112" y="281686"/>
                    </a:lnTo>
                    <a:lnTo>
                      <a:pt x="4445" y="270891"/>
                    </a:lnTo>
                    <a:lnTo>
                      <a:pt x="2540" y="259842"/>
                    </a:lnTo>
                    <a:lnTo>
                      <a:pt x="1143" y="248412"/>
                    </a:lnTo>
                    <a:lnTo>
                      <a:pt x="254" y="236982"/>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6177181" y="1728959"/>
                <a:ext cx="450575" cy="451063"/>
              </a:xfrm>
              <a:custGeom>
                <a:avLst/>
                <a:gdLst/>
                <a:ahLst/>
                <a:cxnLst/>
                <a:rect l="0" t="0" r="0" b="0"/>
                <a:pathLst>
                  <a:path w="450575" h="451063">
                    <a:moveTo>
                      <a:pt x="0" y="225531"/>
                    </a:moveTo>
                    <a:lnTo>
                      <a:pt x="350" y="237070"/>
                    </a:lnTo>
                    <a:lnTo>
                      <a:pt x="1048" y="248259"/>
                    </a:lnTo>
                    <a:lnTo>
                      <a:pt x="2447" y="259798"/>
                    </a:lnTo>
                    <a:lnTo>
                      <a:pt x="4545" y="270987"/>
                    </a:lnTo>
                    <a:lnTo>
                      <a:pt x="6991" y="281826"/>
                    </a:lnTo>
                    <a:lnTo>
                      <a:pt x="10137" y="292316"/>
                    </a:lnTo>
                    <a:lnTo>
                      <a:pt x="13633" y="303155"/>
                    </a:lnTo>
                    <a:lnTo>
                      <a:pt x="17828" y="313296"/>
                    </a:lnTo>
                    <a:lnTo>
                      <a:pt x="22022" y="323086"/>
                    </a:lnTo>
                    <a:lnTo>
                      <a:pt x="27265" y="332877"/>
                    </a:lnTo>
                    <a:lnTo>
                      <a:pt x="32509" y="342317"/>
                    </a:lnTo>
                    <a:lnTo>
                      <a:pt x="38451" y="351408"/>
                    </a:lnTo>
                    <a:lnTo>
                      <a:pt x="44743" y="360500"/>
                    </a:lnTo>
                    <a:lnTo>
                      <a:pt x="51385" y="368891"/>
                    </a:lnTo>
                    <a:lnTo>
                      <a:pt x="58375" y="376934"/>
                    </a:lnTo>
                    <a:lnTo>
                      <a:pt x="66065" y="384976"/>
                    </a:lnTo>
                    <a:lnTo>
                      <a:pt x="73756" y="392319"/>
                    </a:lnTo>
                    <a:lnTo>
                      <a:pt x="81796" y="399662"/>
                    </a:lnTo>
                    <a:lnTo>
                      <a:pt x="90534" y="405955"/>
                    </a:lnTo>
                    <a:lnTo>
                      <a:pt x="99273" y="412249"/>
                    </a:lnTo>
                    <a:lnTo>
                      <a:pt x="108362" y="418194"/>
                    </a:lnTo>
                    <a:lnTo>
                      <a:pt x="117800" y="423788"/>
                    </a:lnTo>
                    <a:lnTo>
                      <a:pt x="127587" y="428683"/>
                    </a:lnTo>
                    <a:lnTo>
                      <a:pt x="137375" y="433229"/>
                    </a:lnTo>
                    <a:lnTo>
                      <a:pt x="147861" y="437425"/>
                    </a:lnTo>
                    <a:lnTo>
                      <a:pt x="158348" y="440921"/>
                    </a:lnTo>
                    <a:lnTo>
                      <a:pt x="168834" y="444068"/>
                    </a:lnTo>
                    <a:lnTo>
                      <a:pt x="179671" y="446516"/>
                    </a:lnTo>
                    <a:lnTo>
                      <a:pt x="190857" y="448265"/>
                    </a:lnTo>
                    <a:lnTo>
                      <a:pt x="202392" y="449663"/>
                    </a:lnTo>
                    <a:lnTo>
                      <a:pt x="213577" y="450712"/>
                    </a:lnTo>
                    <a:lnTo>
                      <a:pt x="225112" y="451062"/>
                    </a:lnTo>
                    <a:lnTo>
                      <a:pt x="236997" y="450712"/>
                    </a:lnTo>
                    <a:lnTo>
                      <a:pt x="248183" y="449663"/>
                    </a:lnTo>
                    <a:lnTo>
                      <a:pt x="259719" y="448265"/>
                    </a:lnTo>
                    <a:lnTo>
                      <a:pt x="270554" y="446516"/>
                    </a:lnTo>
                    <a:lnTo>
                      <a:pt x="281391" y="444068"/>
                    </a:lnTo>
                    <a:lnTo>
                      <a:pt x="292227" y="440921"/>
                    </a:lnTo>
                    <a:lnTo>
                      <a:pt x="302713" y="437425"/>
                    </a:lnTo>
                    <a:lnTo>
                      <a:pt x="312850" y="433229"/>
                    </a:lnTo>
                    <a:lnTo>
                      <a:pt x="322987" y="428683"/>
                    </a:lnTo>
                    <a:lnTo>
                      <a:pt x="332775" y="423788"/>
                    </a:lnTo>
                    <a:lnTo>
                      <a:pt x="341864" y="418194"/>
                    </a:lnTo>
                    <a:lnTo>
                      <a:pt x="351301" y="412249"/>
                    </a:lnTo>
                    <a:lnTo>
                      <a:pt x="360040" y="405955"/>
                    </a:lnTo>
                    <a:lnTo>
                      <a:pt x="368430" y="399662"/>
                    </a:lnTo>
                    <a:lnTo>
                      <a:pt x="376819" y="392319"/>
                    </a:lnTo>
                    <a:lnTo>
                      <a:pt x="384508" y="384976"/>
                    </a:lnTo>
                    <a:lnTo>
                      <a:pt x="391849" y="376934"/>
                    </a:lnTo>
                    <a:lnTo>
                      <a:pt x="399190" y="368891"/>
                    </a:lnTo>
                    <a:lnTo>
                      <a:pt x="405832" y="360500"/>
                    </a:lnTo>
                    <a:lnTo>
                      <a:pt x="412124" y="351408"/>
                    </a:lnTo>
                    <a:lnTo>
                      <a:pt x="417716" y="342317"/>
                    </a:lnTo>
                    <a:lnTo>
                      <a:pt x="423309" y="332877"/>
                    </a:lnTo>
                    <a:lnTo>
                      <a:pt x="428203" y="323086"/>
                    </a:lnTo>
                    <a:lnTo>
                      <a:pt x="432747" y="313296"/>
                    </a:lnTo>
                    <a:lnTo>
                      <a:pt x="436942" y="303155"/>
                    </a:lnTo>
                    <a:lnTo>
                      <a:pt x="440438" y="292316"/>
                    </a:lnTo>
                    <a:lnTo>
                      <a:pt x="443584" y="281826"/>
                    </a:lnTo>
                    <a:lnTo>
                      <a:pt x="446030" y="270987"/>
                    </a:lnTo>
                    <a:lnTo>
                      <a:pt x="448128" y="259798"/>
                    </a:lnTo>
                    <a:lnTo>
                      <a:pt x="449176" y="248259"/>
                    </a:lnTo>
                    <a:lnTo>
                      <a:pt x="450225" y="237070"/>
                    </a:lnTo>
                    <a:lnTo>
                      <a:pt x="450574" y="225531"/>
                    </a:lnTo>
                    <a:lnTo>
                      <a:pt x="450225" y="213992"/>
                    </a:lnTo>
                    <a:lnTo>
                      <a:pt x="449176" y="202453"/>
                    </a:lnTo>
                    <a:lnTo>
                      <a:pt x="448128" y="191264"/>
                    </a:lnTo>
                    <a:lnTo>
                      <a:pt x="446030" y="180075"/>
                    </a:lnTo>
                    <a:lnTo>
                      <a:pt x="443584" y="169236"/>
                    </a:lnTo>
                    <a:lnTo>
                      <a:pt x="440438" y="158396"/>
                    </a:lnTo>
                    <a:lnTo>
                      <a:pt x="436942" y="147907"/>
                    </a:lnTo>
                    <a:lnTo>
                      <a:pt x="432747" y="137767"/>
                    </a:lnTo>
                    <a:lnTo>
                      <a:pt x="428203" y="127626"/>
                    </a:lnTo>
                    <a:lnTo>
                      <a:pt x="423309" y="118185"/>
                    </a:lnTo>
                    <a:lnTo>
                      <a:pt x="417716" y="108395"/>
                    </a:lnTo>
                    <a:lnTo>
                      <a:pt x="412124" y="99304"/>
                    </a:lnTo>
                    <a:lnTo>
                      <a:pt x="405832" y="90562"/>
                    </a:lnTo>
                    <a:lnTo>
                      <a:pt x="399190" y="82171"/>
                    </a:lnTo>
                    <a:lnTo>
                      <a:pt x="391849" y="73778"/>
                    </a:lnTo>
                    <a:lnTo>
                      <a:pt x="384508" y="66086"/>
                    </a:lnTo>
                    <a:lnTo>
                      <a:pt x="376819" y="58394"/>
                    </a:lnTo>
                    <a:lnTo>
                      <a:pt x="368430" y="51401"/>
                    </a:lnTo>
                    <a:lnTo>
                      <a:pt x="360040" y="44757"/>
                    </a:lnTo>
                    <a:lnTo>
                      <a:pt x="351301" y="38463"/>
                    </a:lnTo>
                    <a:lnTo>
                      <a:pt x="341864" y="32519"/>
                    </a:lnTo>
                    <a:lnTo>
                      <a:pt x="332775" y="27274"/>
                    </a:lnTo>
                    <a:lnTo>
                      <a:pt x="322987" y="22029"/>
                    </a:lnTo>
                    <a:lnTo>
                      <a:pt x="312850" y="17833"/>
                    </a:lnTo>
                    <a:lnTo>
                      <a:pt x="302713" y="13637"/>
                    </a:lnTo>
                    <a:lnTo>
                      <a:pt x="292227" y="10141"/>
                    </a:lnTo>
                    <a:lnTo>
                      <a:pt x="281391" y="6994"/>
                    </a:lnTo>
                    <a:lnTo>
                      <a:pt x="270554" y="4546"/>
                    </a:lnTo>
                    <a:lnTo>
                      <a:pt x="259719" y="2798"/>
                    </a:lnTo>
                    <a:lnTo>
                      <a:pt x="248183" y="1049"/>
                    </a:lnTo>
                    <a:lnTo>
                      <a:pt x="236997" y="350"/>
                    </a:lnTo>
                    <a:lnTo>
                      <a:pt x="225112" y="0"/>
                    </a:lnTo>
                    <a:lnTo>
                      <a:pt x="213577" y="350"/>
                    </a:lnTo>
                    <a:lnTo>
                      <a:pt x="202392" y="1049"/>
                    </a:lnTo>
                    <a:lnTo>
                      <a:pt x="190857" y="2798"/>
                    </a:lnTo>
                    <a:lnTo>
                      <a:pt x="179671" y="4546"/>
                    </a:lnTo>
                    <a:lnTo>
                      <a:pt x="168834" y="6994"/>
                    </a:lnTo>
                    <a:lnTo>
                      <a:pt x="158348" y="10141"/>
                    </a:lnTo>
                    <a:lnTo>
                      <a:pt x="147861" y="13637"/>
                    </a:lnTo>
                    <a:lnTo>
                      <a:pt x="137375" y="17833"/>
                    </a:lnTo>
                    <a:lnTo>
                      <a:pt x="127587" y="22029"/>
                    </a:lnTo>
                    <a:lnTo>
                      <a:pt x="117800" y="27274"/>
                    </a:lnTo>
                    <a:lnTo>
                      <a:pt x="108362" y="32519"/>
                    </a:lnTo>
                    <a:lnTo>
                      <a:pt x="99273" y="38463"/>
                    </a:lnTo>
                    <a:lnTo>
                      <a:pt x="90534" y="44757"/>
                    </a:lnTo>
                    <a:lnTo>
                      <a:pt x="81796" y="51401"/>
                    </a:lnTo>
                    <a:lnTo>
                      <a:pt x="73756" y="58394"/>
                    </a:lnTo>
                    <a:lnTo>
                      <a:pt x="66065" y="66086"/>
                    </a:lnTo>
                    <a:lnTo>
                      <a:pt x="58375" y="73778"/>
                    </a:lnTo>
                    <a:lnTo>
                      <a:pt x="51385" y="82171"/>
                    </a:lnTo>
                    <a:lnTo>
                      <a:pt x="44743" y="90562"/>
                    </a:lnTo>
                    <a:lnTo>
                      <a:pt x="38451" y="99304"/>
                    </a:lnTo>
                    <a:lnTo>
                      <a:pt x="32509" y="108395"/>
                    </a:lnTo>
                    <a:lnTo>
                      <a:pt x="27265" y="118185"/>
                    </a:lnTo>
                    <a:lnTo>
                      <a:pt x="22022" y="127626"/>
                    </a:lnTo>
                    <a:lnTo>
                      <a:pt x="17828" y="137767"/>
                    </a:lnTo>
                    <a:lnTo>
                      <a:pt x="13633" y="147907"/>
                    </a:lnTo>
                    <a:lnTo>
                      <a:pt x="10137" y="158396"/>
                    </a:lnTo>
                    <a:lnTo>
                      <a:pt x="6991" y="169236"/>
                    </a:lnTo>
                    <a:lnTo>
                      <a:pt x="4545" y="180075"/>
                    </a:lnTo>
                    <a:lnTo>
                      <a:pt x="2447" y="191264"/>
                    </a:lnTo>
                    <a:lnTo>
                      <a:pt x="1048"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260723" y="2031415"/>
                <a:ext cx="277546" cy="60142"/>
              </a:xfrm>
              <a:custGeom>
                <a:avLst/>
                <a:gdLst/>
                <a:ahLst/>
                <a:cxnLst/>
                <a:rect l="0" t="0" r="0" b="0"/>
                <a:pathLst>
                  <a:path w="277546" h="60142">
                    <a:moveTo>
                      <a:pt x="277545" y="17483"/>
                    </a:moveTo>
                    <a:lnTo>
                      <a:pt x="273350" y="12587"/>
                    </a:lnTo>
                    <a:lnTo>
                      <a:pt x="269505" y="7692"/>
                    </a:lnTo>
                    <a:lnTo>
                      <a:pt x="267408" y="5245"/>
                    </a:lnTo>
                    <a:lnTo>
                      <a:pt x="265310" y="3147"/>
                    </a:lnTo>
                    <a:lnTo>
                      <a:pt x="262863" y="1398"/>
                    </a:lnTo>
                    <a:lnTo>
                      <a:pt x="260067" y="0"/>
                    </a:lnTo>
                    <a:lnTo>
                      <a:pt x="256571" y="4895"/>
                    </a:lnTo>
                    <a:lnTo>
                      <a:pt x="252377" y="9790"/>
                    </a:lnTo>
                    <a:lnTo>
                      <a:pt x="247833" y="14336"/>
                    </a:lnTo>
                    <a:lnTo>
                      <a:pt x="242589" y="19231"/>
                    </a:lnTo>
                    <a:lnTo>
                      <a:pt x="236996" y="23777"/>
                    </a:lnTo>
                    <a:lnTo>
                      <a:pt x="230704" y="28322"/>
                    </a:lnTo>
                    <a:lnTo>
                      <a:pt x="224413" y="32518"/>
                    </a:lnTo>
                    <a:lnTo>
                      <a:pt x="217422" y="36714"/>
                    </a:lnTo>
                    <a:lnTo>
                      <a:pt x="210081" y="40560"/>
                    </a:lnTo>
                    <a:lnTo>
                      <a:pt x="202391" y="44057"/>
                    </a:lnTo>
                    <a:lnTo>
                      <a:pt x="194700" y="47204"/>
                    </a:lnTo>
                    <a:lnTo>
                      <a:pt x="186311" y="50351"/>
                    </a:lnTo>
                    <a:lnTo>
                      <a:pt x="177923" y="52799"/>
                    </a:lnTo>
                    <a:lnTo>
                      <a:pt x="169533" y="55246"/>
                    </a:lnTo>
                    <a:lnTo>
                      <a:pt x="160445" y="56994"/>
                    </a:lnTo>
                    <a:lnTo>
                      <a:pt x="151706" y="58743"/>
                    </a:lnTo>
                    <a:lnTo>
                      <a:pt x="142618" y="59442"/>
                    </a:lnTo>
                    <a:lnTo>
                      <a:pt x="133530" y="60141"/>
                    </a:lnTo>
                    <a:lnTo>
                      <a:pt x="124790" y="60141"/>
                    </a:lnTo>
                    <a:lnTo>
                      <a:pt x="115702" y="59442"/>
                    </a:lnTo>
                    <a:lnTo>
                      <a:pt x="106264" y="58393"/>
                    </a:lnTo>
                    <a:lnTo>
                      <a:pt x="97525" y="56645"/>
                    </a:lnTo>
                    <a:lnTo>
                      <a:pt x="88437" y="54197"/>
                    </a:lnTo>
                    <a:lnTo>
                      <a:pt x="79698" y="51050"/>
                    </a:lnTo>
                    <a:lnTo>
                      <a:pt x="70960" y="47554"/>
                    </a:lnTo>
                    <a:lnTo>
                      <a:pt x="62570" y="43008"/>
                    </a:lnTo>
                    <a:lnTo>
                      <a:pt x="54181" y="38113"/>
                    </a:lnTo>
                    <a:lnTo>
                      <a:pt x="46491" y="32169"/>
                    </a:lnTo>
                    <a:lnTo>
                      <a:pt x="38451" y="25175"/>
                    </a:lnTo>
                    <a:lnTo>
                      <a:pt x="31110" y="17833"/>
                    </a:lnTo>
                    <a:lnTo>
                      <a:pt x="24119" y="9441"/>
                    </a:lnTo>
                    <a:lnTo>
                      <a:pt x="17478" y="0"/>
                    </a:lnTo>
                    <a:lnTo>
                      <a:pt x="14682" y="1398"/>
                    </a:lnTo>
                    <a:lnTo>
                      <a:pt x="12235" y="3147"/>
                    </a:lnTo>
                    <a:lnTo>
                      <a:pt x="10137" y="5245"/>
                    </a:lnTo>
                    <a:lnTo>
                      <a:pt x="8040" y="7692"/>
                    </a:lnTo>
                    <a:lnTo>
                      <a:pt x="4195" y="12587"/>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311265" y="1876425"/>
                <a:ext cx="17273" cy="34545"/>
              </a:xfrm>
              <a:custGeom>
                <a:avLst/>
                <a:gdLst/>
                <a:ahLst/>
                <a:cxnLst/>
                <a:rect l="0" t="0" r="0" b="0"/>
                <a:pathLst>
                  <a:path w="17273" h="34545">
                    <a:moveTo>
                      <a:pt x="127" y="13843"/>
                    </a:moveTo>
                    <a:lnTo>
                      <a:pt x="635" y="10668"/>
                    </a:lnTo>
                    <a:lnTo>
                      <a:pt x="1397" y="7747"/>
                    </a:lnTo>
                    <a:lnTo>
                      <a:pt x="2540" y="4953"/>
                    </a:lnTo>
                    <a:lnTo>
                      <a:pt x="3810" y="2921"/>
                    </a:lnTo>
                    <a:lnTo>
                      <a:pt x="5207" y="1270"/>
                    </a:lnTo>
                    <a:lnTo>
                      <a:pt x="6858" y="381"/>
                    </a:lnTo>
                    <a:lnTo>
                      <a:pt x="8763" y="0"/>
                    </a:lnTo>
                    <a:lnTo>
                      <a:pt x="10414" y="381"/>
                    </a:lnTo>
                    <a:lnTo>
                      <a:pt x="12065" y="1270"/>
                    </a:lnTo>
                    <a:lnTo>
                      <a:pt x="13462" y="2921"/>
                    </a:lnTo>
                    <a:lnTo>
                      <a:pt x="14732" y="4953"/>
                    </a:lnTo>
                    <a:lnTo>
                      <a:pt x="15875" y="7747"/>
                    </a:lnTo>
                    <a:lnTo>
                      <a:pt x="16637" y="10668"/>
                    </a:lnTo>
                    <a:lnTo>
                      <a:pt x="17145" y="13843"/>
                    </a:lnTo>
                    <a:lnTo>
                      <a:pt x="17272" y="17399"/>
                    </a:lnTo>
                    <a:lnTo>
                      <a:pt x="17145" y="20955"/>
                    </a:lnTo>
                    <a:lnTo>
                      <a:pt x="16637" y="24130"/>
                    </a:lnTo>
                    <a:lnTo>
                      <a:pt x="15875" y="27051"/>
                    </a:lnTo>
                    <a:lnTo>
                      <a:pt x="14732" y="29591"/>
                    </a:lnTo>
                    <a:lnTo>
                      <a:pt x="13462" y="31750"/>
                    </a:lnTo>
                    <a:lnTo>
                      <a:pt x="12065" y="33274"/>
                    </a:lnTo>
                    <a:lnTo>
                      <a:pt x="10414" y="34417"/>
                    </a:lnTo>
                    <a:lnTo>
                      <a:pt x="8763" y="34544"/>
                    </a:lnTo>
                    <a:lnTo>
                      <a:pt x="6858" y="34417"/>
                    </a:lnTo>
                    <a:lnTo>
                      <a:pt x="5207" y="33274"/>
                    </a:lnTo>
                    <a:lnTo>
                      <a:pt x="3810" y="31750"/>
                    </a:lnTo>
                    <a:lnTo>
                      <a:pt x="2540" y="29591"/>
                    </a:lnTo>
                    <a:lnTo>
                      <a:pt x="1397" y="27051"/>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311409" y="1876515"/>
                <a:ext cx="17131" cy="34618"/>
              </a:xfrm>
              <a:custGeom>
                <a:avLst/>
                <a:gdLst/>
                <a:ahLst/>
                <a:cxnLst/>
                <a:rect l="0" t="0" r="0" b="0"/>
                <a:pathLst>
                  <a:path w="17131" h="34618">
                    <a:moveTo>
                      <a:pt x="0" y="17134"/>
                    </a:moveTo>
                    <a:lnTo>
                      <a:pt x="0" y="20980"/>
                    </a:lnTo>
                    <a:lnTo>
                      <a:pt x="700" y="24128"/>
                    </a:lnTo>
                    <a:lnTo>
                      <a:pt x="1399" y="26925"/>
                    </a:lnTo>
                    <a:lnTo>
                      <a:pt x="2447" y="29372"/>
                    </a:lnTo>
                    <a:lnTo>
                      <a:pt x="3845" y="31820"/>
                    </a:lnTo>
                    <a:lnTo>
                      <a:pt x="5244" y="33219"/>
                    </a:lnTo>
                    <a:lnTo>
                      <a:pt x="6643" y="34268"/>
                    </a:lnTo>
                    <a:lnTo>
                      <a:pt x="8740" y="34617"/>
                    </a:lnTo>
                    <a:lnTo>
                      <a:pt x="10138" y="34268"/>
                    </a:lnTo>
                    <a:lnTo>
                      <a:pt x="11886" y="33219"/>
                    </a:lnTo>
                    <a:lnTo>
                      <a:pt x="13284" y="31820"/>
                    </a:lnTo>
                    <a:lnTo>
                      <a:pt x="14683" y="29372"/>
                    </a:lnTo>
                    <a:lnTo>
                      <a:pt x="15732" y="26925"/>
                    </a:lnTo>
                    <a:lnTo>
                      <a:pt x="16431" y="24128"/>
                    </a:lnTo>
                    <a:lnTo>
                      <a:pt x="17130" y="20980"/>
                    </a:lnTo>
                    <a:lnTo>
                      <a:pt x="17130" y="17134"/>
                    </a:lnTo>
                    <a:lnTo>
                      <a:pt x="17130" y="13637"/>
                    </a:lnTo>
                    <a:lnTo>
                      <a:pt x="16431" y="10490"/>
                    </a:lnTo>
                    <a:lnTo>
                      <a:pt x="15732" y="7693"/>
                    </a:lnTo>
                    <a:lnTo>
                      <a:pt x="14683" y="4895"/>
                    </a:lnTo>
                    <a:lnTo>
                      <a:pt x="13284" y="2798"/>
                    </a:lnTo>
                    <a:lnTo>
                      <a:pt x="11886" y="1399"/>
                    </a:lnTo>
                    <a:lnTo>
                      <a:pt x="10138" y="350"/>
                    </a:lnTo>
                    <a:lnTo>
                      <a:pt x="8740" y="0"/>
                    </a:lnTo>
                    <a:lnTo>
                      <a:pt x="6643" y="350"/>
                    </a:lnTo>
                    <a:lnTo>
                      <a:pt x="5244" y="1399"/>
                    </a:lnTo>
                    <a:lnTo>
                      <a:pt x="3845" y="2798"/>
                    </a:lnTo>
                    <a:lnTo>
                      <a:pt x="2447" y="4895"/>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476238" y="1876425"/>
                <a:ext cx="17400" cy="34545"/>
              </a:xfrm>
              <a:custGeom>
                <a:avLst/>
                <a:gdLst/>
                <a:ahLst/>
                <a:cxnLst/>
                <a:rect l="0" t="0" r="0" b="0"/>
                <a:pathLst>
                  <a:path w="17400" h="34545">
                    <a:moveTo>
                      <a:pt x="127" y="13843"/>
                    </a:moveTo>
                    <a:lnTo>
                      <a:pt x="635" y="10668"/>
                    </a:lnTo>
                    <a:lnTo>
                      <a:pt x="1524" y="7747"/>
                    </a:lnTo>
                    <a:lnTo>
                      <a:pt x="2540" y="4953"/>
                    </a:lnTo>
                    <a:lnTo>
                      <a:pt x="3937" y="2921"/>
                    </a:lnTo>
                    <a:lnTo>
                      <a:pt x="5334" y="1270"/>
                    </a:lnTo>
                    <a:lnTo>
                      <a:pt x="6985" y="381"/>
                    </a:lnTo>
                    <a:lnTo>
                      <a:pt x="8763" y="0"/>
                    </a:lnTo>
                    <a:lnTo>
                      <a:pt x="10414" y="381"/>
                    </a:lnTo>
                    <a:lnTo>
                      <a:pt x="12065" y="1270"/>
                    </a:lnTo>
                    <a:lnTo>
                      <a:pt x="13462" y="2921"/>
                    </a:lnTo>
                    <a:lnTo>
                      <a:pt x="14859" y="4953"/>
                    </a:lnTo>
                    <a:lnTo>
                      <a:pt x="15875" y="7747"/>
                    </a:lnTo>
                    <a:lnTo>
                      <a:pt x="16764" y="10668"/>
                    </a:lnTo>
                    <a:lnTo>
                      <a:pt x="17272" y="13843"/>
                    </a:lnTo>
                    <a:lnTo>
                      <a:pt x="17399" y="17399"/>
                    </a:lnTo>
                    <a:lnTo>
                      <a:pt x="17272" y="20955"/>
                    </a:lnTo>
                    <a:lnTo>
                      <a:pt x="16764" y="24130"/>
                    </a:lnTo>
                    <a:lnTo>
                      <a:pt x="15875" y="27051"/>
                    </a:lnTo>
                    <a:lnTo>
                      <a:pt x="14859" y="29591"/>
                    </a:lnTo>
                    <a:lnTo>
                      <a:pt x="13462" y="31750"/>
                    </a:lnTo>
                    <a:lnTo>
                      <a:pt x="12065" y="33274"/>
                    </a:lnTo>
                    <a:lnTo>
                      <a:pt x="10414" y="34417"/>
                    </a:lnTo>
                    <a:lnTo>
                      <a:pt x="8763" y="34544"/>
                    </a:lnTo>
                    <a:lnTo>
                      <a:pt x="7112" y="34417"/>
                    </a:lnTo>
                    <a:lnTo>
                      <a:pt x="5334" y="33274"/>
                    </a:lnTo>
                    <a:lnTo>
                      <a:pt x="3937" y="31750"/>
                    </a:lnTo>
                    <a:lnTo>
                      <a:pt x="2540" y="29591"/>
                    </a:lnTo>
                    <a:lnTo>
                      <a:pt x="1524" y="27051"/>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476400" y="1876515"/>
                <a:ext cx="17131" cy="34618"/>
              </a:xfrm>
              <a:custGeom>
                <a:avLst/>
                <a:gdLst/>
                <a:ahLst/>
                <a:cxnLst/>
                <a:rect l="0" t="0" r="0" b="0"/>
                <a:pathLst>
                  <a:path w="17131" h="34618">
                    <a:moveTo>
                      <a:pt x="0" y="17134"/>
                    </a:moveTo>
                    <a:lnTo>
                      <a:pt x="0" y="20980"/>
                    </a:lnTo>
                    <a:lnTo>
                      <a:pt x="699" y="24128"/>
                    </a:lnTo>
                    <a:lnTo>
                      <a:pt x="1398" y="26925"/>
                    </a:lnTo>
                    <a:lnTo>
                      <a:pt x="2447" y="29372"/>
                    </a:lnTo>
                    <a:lnTo>
                      <a:pt x="3846" y="31820"/>
                    </a:lnTo>
                    <a:lnTo>
                      <a:pt x="5244" y="33219"/>
                    </a:lnTo>
                    <a:lnTo>
                      <a:pt x="6992" y="34268"/>
                    </a:lnTo>
                    <a:lnTo>
                      <a:pt x="8740" y="34617"/>
                    </a:lnTo>
                    <a:lnTo>
                      <a:pt x="10138" y="34268"/>
                    </a:lnTo>
                    <a:lnTo>
                      <a:pt x="11886" y="33219"/>
                    </a:lnTo>
                    <a:lnTo>
                      <a:pt x="13284" y="31820"/>
                    </a:lnTo>
                    <a:lnTo>
                      <a:pt x="14682" y="29372"/>
                    </a:lnTo>
                    <a:lnTo>
                      <a:pt x="15731" y="26925"/>
                    </a:lnTo>
                    <a:lnTo>
                      <a:pt x="16430" y="24128"/>
                    </a:lnTo>
                    <a:lnTo>
                      <a:pt x="17130" y="20980"/>
                    </a:lnTo>
                    <a:lnTo>
                      <a:pt x="17130" y="17134"/>
                    </a:lnTo>
                    <a:lnTo>
                      <a:pt x="17130" y="13637"/>
                    </a:lnTo>
                    <a:lnTo>
                      <a:pt x="16430" y="10490"/>
                    </a:lnTo>
                    <a:lnTo>
                      <a:pt x="15731" y="7693"/>
                    </a:lnTo>
                    <a:lnTo>
                      <a:pt x="14682" y="4895"/>
                    </a:lnTo>
                    <a:lnTo>
                      <a:pt x="13284" y="2798"/>
                    </a:lnTo>
                    <a:lnTo>
                      <a:pt x="11886" y="1399"/>
                    </a:lnTo>
                    <a:lnTo>
                      <a:pt x="10138" y="350"/>
                    </a:lnTo>
                    <a:lnTo>
                      <a:pt x="8740" y="0"/>
                    </a:lnTo>
                    <a:lnTo>
                      <a:pt x="6641" y="350"/>
                    </a:lnTo>
                    <a:lnTo>
                      <a:pt x="5244" y="1399"/>
                    </a:lnTo>
                    <a:lnTo>
                      <a:pt x="3846" y="2798"/>
                    </a:lnTo>
                    <a:lnTo>
                      <a:pt x="2447" y="4895"/>
                    </a:lnTo>
                    <a:lnTo>
                      <a:pt x="1398"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363493" y="1971623"/>
                <a:ext cx="69213" cy="26227"/>
              </a:xfrm>
              <a:custGeom>
                <a:avLst/>
                <a:gdLst/>
                <a:ahLst/>
                <a:cxnLst/>
                <a:rect l="0" t="0" r="0" b="0"/>
                <a:pathLst>
                  <a:path w="69213" h="26227">
                    <a:moveTo>
                      <a:pt x="69212" y="0"/>
                    </a:moveTo>
                    <a:lnTo>
                      <a:pt x="68863" y="3147"/>
                    </a:lnTo>
                    <a:lnTo>
                      <a:pt x="68514" y="6294"/>
                    </a:lnTo>
                    <a:lnTo>
                      <a:pt x="67464" y="9092"/>
                    </a:lnTo>
                    <a:lnTo>
                      <a:pt x="66415" y="11539"/>
                    </a:lnTo>
                    <a:lnTo>
                      <a:pt x="64668" y="13987"/>
                    </a:lnTo>
                    <a:lnTo>
                      <a:pt x="62921" y="16085"/>
                    </a:lnTo>
                    <a:lnTo>
                      <a:pt x="60823" y="17833"/>
                    </a:lnTo>
                    <a:lnTo>
                      <a:pt x="58376" y="19582"/>
                    </a:lnTo>
                    <a:lnTo>
                      <a:pt x="55929" y="21330"/>
                    </a:lnTo>
                    <a:lnTo>
                      <a:pt x="53132" y="22380"/>
                    </a:lnTo>
                    <a:lnTo>
                      <a:pt x="47190" y="24477"/>
                    </a:lnTo>
                    <a:lnTo>
                      <a:pt x="40898" y="25876"/>
                    </a:lnTo>
                    <a:lnTo>
                      <a:pt x="34606" y="26226"/>
                    </a:lnTo>
                    <a:lnTo>
                      <a:pt x="27965" y="25876"/>
                    </a:lnTo>
                    <a:lnTo>
                      <a:pt x="21672" y="24477"/>
                    </a:lnTo>
                    <a:lnTo>
                      <a:pt x="16079" y="22380"/>
                    </a:lnTo>
                    <a:lnTo>
                      <a:pt x="13284" y="21330"/>
                    </a:lnTo>
                    <a:lnTo>
                      <a:pt x="10836" y="19582"/>
                    </a:lnTo>
                    <a:lnTo>
                      <a:pt x="8389" y="17833"/>
                    </a:lnTo>
                    <a:lnTo>
                      <a:pt x="6292" y="16085"/>
                    </a:lnTo>
                    <a:lnTo>
                      <a:pt x="4544" y="13987"/>
                    </a:lnTo>
                    <a:lnTo>
                      <a:pt x="2796" y="11539"/>
                    </a:lnTo>
                    <a:lnTo>
                      <a:pt x="1399"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a:off x="7229094" y="1739773"/>
              <a:ext cx="450575" cy="451093"/>
              <a:chOff x="7229094" y="1739773"/>
              <a:chExt cx="450575" cy="451093"/>
            </a:xfrm>
          </p:grpSpPr>
          <p:sp>
            <p:nvSpPr>
              <p:cNvPr id="80" name="Freeform 79"/>
              <p:cNvSpPr/>
              <p:nvPr/>
            </p:nvSpPr>
            <p:spPr>
              <a:xfrm>
                <a:off x="7229094" y="1739773"/>
                <a:ext cx="450470" cy="450978"/>
              </a:xfrm>
              <a:custGeom>
                <a:avLst/>
                <a:gdLst/>
                <a:ahLst/>
                <a:cxnLst/>
                <a:rect l="0" t="0" r="0" b="0"/>
                <a:pathLst>
                  <a:path w="450470" h="450978">
                    <a:moveTo>
                      <a:pt x="254" y="213868"/>
                    </a:moveTo>
                    <a:lnTo>
                      <a:pt x="1143" y="202438"/>
                    </a:lnTo>
                    <a:lnTo>
                      <a:pt x="2413" y="191135"/>
                    </a:lnTo>
                    <a:lnTo>
                      <a:pt x="4445" y="180086"/>
                    </a:lnTo>
                    <a:lnTo>
                      <a:pt x="6985" y="169164"/>
                    </a:lnTo>
                    <a:lnTo>
                      <a:pt x="10033" y="158496"/>
                    </a:lnTo>
                    <a:lnTo>
                      <a:pt x="13589" y="147955"/>
                    </a:lnTo>
                    <a:lnTo>
                      <a:pt x="17653" y="137795"/>
                    </a:lnTo>
                    <a:lnTo>
                      <a:pt x="22225" y="127635"/>
                    </a:lnTo>
                    <a:lnTo>
                      <a:pt x="27178" y="117983"/>
                    </a:lnTo>
                    <a:lnTo>
                      <a:pt x="32639" y="108458"/>
                    </a:lnTo>
                    <a:lnTo>
                      <a:pt x="38354" y="99441"/>
                    </a:lnTo>
                    <a:lnTo>
                      <a:pt x="44831" y="90551"/>
                    </a:lnTo>
                    <a:lnTo>
                      <a:pt x="51435" y="82042"/>
                    </a:lnTo>
                    <a:lnTo>
                      <a:pt x="58547" y="73914"/>
                    </a:lnTo>
                    <a:lnTo>
                      <a:pt x="65913" y="66040"/>
                    </a:lnTo>
                    <a:lnTo>
                      <a:pt x="73787" y="58547"/>
                    </a:lnTo>
                    <a:lnTo>
                      <a:pt x="81915" y="51562"/>
                    </a:lnTo>
                    <a:lnTo>
                      <a:pt x="90424" y="44831"/>
                    </a:lnTo>
                    <a:lnTo>
                      <a:pt x="99314" y="38481"/>
                    </a:lnTo>
                    <a:lnTo>
                      <a:pt x="108458" y="32639"/>
                    </a:lnTo>
                    <a:lnTo>
                      <a:pt x="117856" y="27178"/>
                    </a:lnTo>
                    <a:lnTo>
                      <a:pt x="127635" y="22225"/>
                    </a:lnTo>
                    <a:lnTo>
                      <a:pt x="137541" y="17653"/>
                    </a:lnTo>
                    <a:lnTo>
                      <a:pt x="147828" y="13716"/>
                    </a:lnTo>
                    <a:lnTo>
                      <a:pt x="158242" y="10160"/>
                    </a:lnTo>
                    <a:lnTo>
                      <a:pt x="168910" y="7112"/>
                    </a:lnTo>
                    <a:lnTo>
                      <a:pt x="179832" y="4699"/>
                    </a:lnTo>
                    <a:lnTo>
                      <a:pt x="190881" y="2667"/>
                    </a:lnTo>
                    <a:lnTo>
                      <a:pt x="202184" y="1143"/>
                    </a:lnTo>
                    <a:lnTo>
                      <a:pt x="213614" y="254"/>
                    </a:lnTo>
                    <a:lnTo>
                      <a:pt x="225171" y="0"/>
                    </a:lnTo>
                    <a:lnTo>
                      <a:pt x="236855" y="254"/>
                    </a:lnTo>
                    <a:lnTo>
                      <a:pt x="248158" y="1143"/>
                    </a:lnTo>
                    <a:lnTo>
                      <a:pt x="259588" y="2667"/>
                    </a:lnTo>
                    <a:lnTo>
                      <a:pt x="270637" y="4699"/>
                    </a:lnTo>
                    <a:lnTo>
                      <a:pt x="281559" y="7112"/>
                    </a:lnTo>
                    <a:lnTo>
                      <a:pt x="292227" y="10160"/>
                    </a:lnTo>
                    <a:lnTo>
                      <a:pt x="302641" y="13716"/>
                    </a:lnTo>
                    <a:lnTo>
                      <a:pt x="312928" y="17653"/>
                    </a:lnTo>
                    <a:lnTo>
                      <a:pt x="322961" y="22225"/>
                    </a:lnTo>
                    <a:lnTo>
                      <a:pt x="332613" y="27178"/>
                    </a:lnTo>
                    <a:lnTo>
                      <a:pt x="342011" y="32639"/>
                    </a:lnTo>
                    <a:lnTo>
                      <a:pt x="351282" y="38481"/>
                    </a:lnTo>
                    <a:lnTo>
                      <a:pt x="360045" y="44831"/>
                    </a:lnTo>
                    <a:lnTo>
                      <a:pt x="368554" y="51562"/>
                    </a:lnTo>
                    <a:lnTo>
                      <a:pt x="376809" y="58547"/>
                    </a:lnTo>
                    <a:lnTo>
                      <a:pt x="384556" y="66040"/>
                    </a:lnTo>
                    <a:lnTo>
                      <a:pt x="391922" y="73914"/>
                    </a:lnTo>
                    <a:lnTo>
                      <a:pt x="399034" y="82042"/>
                    </a:lnTo>
                    <a:lnTo>
                      <a:pt x="405765" y="90551"/>
                    </a:lnTo>
                    <a:lnTo>
                      <a:pt x="412115" y="99441"/>
                    </a:lnTo>
                    <a:lnTo>
                      <a:pt x="417830" y="108458"/>
                    </a:lnTo>
                    <a:lnTo>
                      <a:pt x="423291" y="117983"/>
                    </a:lnTo>
                    <a:lnTo>
                      <a:pt x="428371" y="127635"/>
                    </a:lnTo>
                    <a:lnTo>
                      <a:pt x="432816" y="137795"/>
                    </a:lnTo>
                    <a:lnTo>
                      <a:pt x="436880" y="147955"/>
                    </a:lnTo>
                    <a:lnTo>
                      <a:pt x="440436" y="158496"/>
                    </a:lnTo>
                    <a:lnTo>
                      <a:pt x="443484" y="169164"/>
                    </a:lnTo>
                    <a:lnTo>
                      <a:pt x="446024" y="180086"/>
                    </a:lnTo>
                    <a:lnTo>
                      <a:pt x="447929" y="191135"/>
                    </a:lnTo>
                    <a:lnTo>
                      <a:pt x="449326" y="202438"/>
                    </a:lnTo>
                    <a:lnTo>
                      <a:pt x="450215" y="213868"/>
                    </a:lnTo>
                    <a:lnTo>
                      <a:pt x="450469" y="225425"/>
                    </a:lnTo>
                    <a:lnTo>
                      <a:pt x="450215" y="237109"/>
                    </a:lnTo>
                    <a:lnTo>
                      <a:pt x="449326" y="248412"/>
                    </a:lnTo>
                    <a:lnTo>
                      <a:pt x="447929" y="259842"/>
                    </a:lnTo>
                    <a:lnTo>
                      <a:pt x="446024" y="270891"/>
                    </a:lnTo>
                    <a:lnTo>
                      <a:pt x="443484" y="281813"/>
                    </a:lnTo>
                    <a:lnTo>
                      <a:pt x="440436" y="292481"/>
                    </a:lnTo>
                    <a:lnTo>
                      <a:pt x="436880" y="303022"/>
                    </a:lnTo>
                    <a:lnTo>
                      <a:pt x="432816" y="313182"/>
                    </a:lnTo>
                    <a:lnTo>
                      <a:pt x="428371" y="323342"/>
                    </a:lnTo>
                    <a:lnTo>
                      <a:pt x="423291" y="332994"/>
                    </a:lnTo>
                    <a:lnTo>
                      <a:pt x="417830" y="342392"/>
                    </a:lnTo>
                    <a:lnTo>
                      <a:pt x="412115" y="351536"/>
                    </a:lnTo>
                    <a:lnTo>
                      <a:pt x="405765" y="360426"/>
                    </a:lnTo>
                    <a:lnTo>
                      <a:pt x="399034" y="368808"/>
                    </a:lnTo>
                    <a:lnTo>
                      <a:pt x="391922" y="377063"/>
                    </a:lnTo>
                    <a:lnTo>
                      <a:pt x="384556" y="384937"/>
                    </a:lnTo>
                    <a:lnTo>
                      <a:pt x="376809" y="392303"/>
                    </a:lnTo>
                    <a:lnTo>
                      <a:pt x="368554" y="399542"/>
                    </a:lnTo>
                    <a:lnTo>
                      <a:pt x="360045" y="406146"/>
                    </a:lnTo>
                    <a:lnTo>
                      <a:pt x="351282" y="412369"/>
                    </a:lnTo>
                    <a:lnTo>
                      <a:pt x="342011" y="418338"/>
                    </a:lnTo>
                    <a:lnTo>
                      <a:pt x="332613" y="423672"/>
                    </a:lnTo>
                    <a:lnTo>
                      <a:pt x="322961" y="428752"/>
                    </a:lnTo>
                    <a:lnTo>
                      <a:pt x="312928" y="433197"/>
                    </a:lnTo>
                    <a:lnTo>
                      <a:pt x="302641" y="437388"/>
                    </a:lnTo>
                    <a:lnTo>
                      <a:pt x="292227" y="440817"/>
                    </a:lnTo>
                    <a:lnTo>
                      <a:pt x="281559" y="443865"/>
                    </a:lnTo>
                    <a:lnTo>
                      <a:pt x="270637" y="446532"/>
                    </a:lnTo>
                    <a:lnTo>
                      <a:pt x="259588" y="448437"/>
                    </a:lnTo>
                    <a:lnTo>
                      <a:pt x="248158" y="449707"/>
                    </a:lnTo>
                    <a:lnTo>
                      <a:pt x="236855" y="450723"/>
                    </a:lnTo>
                    <a:lnTo>
                      <a:pt x="225171" y="450977"/>
                    </a:lnTo>
                    <a:lnTo>
                      <a:pt x="213614" y="450723"/>
                    </a:lnTo>
                    <a:lnTo>
                      <a:pt x="202184" y="449707"/>
                    </a:lnTo>
                    <a:lnTo>
                      <a:pt x="190881" y="448437"/>
                    </a:lnTo>
                    <a:lnTo>
                      <a:pt x="179832" y="446532"/>
                    </a:lnTo>
                    <a:lnTo>
                      <a:pt x="168910" y="443865"/>
                    </a:lnTo>
                    <a:lnTo>
                      <a:pt x="158242" y="440817"/>
                    </a:lnTo>
                    <a:lnTo>
                      <a:pt x="147828" y="437388"/>
                    </a:lnTo>
                    <a:lnTo>
                      <a:pt x="137541" y="433197"/>
                    </a:lnTo>
                    <a:lnTo>
                      <a:pt x="127635" y="428752"/>
                    </a:lnTo>
                    <a:lnTo>
                      <a:pt x="117856" y="423672"/>
                    </a:lnTo>
                    <a:lnTo>
                      <a:pt x="108458" y="418338"/>
                    </a:lnTo>
                    <a:lnTo>
                      <a:pt x="99314" y="412369"/>
                    </a:lnTo>
                    <a:lnTo>
                      <a:pt x="90424" y="406146"/>
                    </a:lnTo>
                    <a:lnTo>
                      <a:pt x="81915" y="399542"/>
                    </a:lnTo>
                    <a:lnTo>
                      <a:pt x="73787" y="392303"/>
                    </a:lnTo>
                    <a:lnTo>
                      <a:pt x="65913" y="384937"/>
                    </a:lnTo>
                    <a:lnTo>
                      <a:pt x="58547" y="377063"/>
                    </a:lnTo>
                    <a:lnTo>
                      <a:pt x="51435" y="368808"/>
                    </a:lnTo>
                    <a:lnTo>
                      <a:pt x="44831" y="360426"/>
                    </a:lnTo>
                    <a:lnTo>
                      <a:pt x="38354" y="351536"/>
                    </a:lnTo>
                    <a:lnTo>
                      <a:pt x="32639" y="342392"/>
                    </a:lnTo>
                    <a:lnTo>
                      <a:pt x="27178" y="332994"/>
                    </a:lnTo>
                    <a:lnTo>
                      <a:pt x="22225" y="323342"/>
                    </a:lnTo>
                    <a:lnTo>
                      <a:pt x="17653" y="313182"/>
                    </a:lnTo>
                    <a:lnTo>
                      <a:pt x="13589" y="303022"/>
                    </a:lnTo>
                    <a:lnTo>
                      <a:pt x="10033" y="292481"/>
                    </a:lnTo>
                    <a:lnTo>
                      <a:pt x="6985" y="281813"/>
                    </a:lnTo>
                    <a:lnTo>
                      <a:pt x="4445" y="270891"/>
                    </a:lnTo>
                    <a:lnTo>
                      <a:pt x="2413" y="259842"/>
                    </a:lnTo>
                    <a:lnTo>
                      <a:pt x="1143" y="248412"/>
                    </a:lnTo>
                    <a:lnTo>
                      <a:pt x="254" y="237109"/>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7229095" y="1739804"/>
                <a:ext cx="450574" cy="451062"/>
              </a:xfrm>
              <a:custGeom>
                <a:avLst/>
                <a:gdLst/>
                <a:ahLst/>
                <a:cxnLst/>
                <a:rect l="0" t="0" r="0" b="0"/>
                <a:pathLst>
                  <a:path w="450574" h="451062">
                    <a:moveTo>
                      <a:pt x="0" y="225531"/>
                    </a:moveTo>
                    <a:lnTo>
                      <a:pt x="350" y="237069"/>
                    </a:lnTo>
                    <a:lnTo>
                      <a:pt x="1049" y="248258"/>
                    </a:lnTo>
                    <a:lnTo>
                      <a:pt x="2447" y="259797"/>
                    </a:lnTo>
                    <a:lnTo>
                      <a:pt x="4545" y="270986"/>
                    </a:lnTo>
                    <a:lnTo>
                      <a:pt x="6991" y="281826"/>
                    </a:lnTo>
                    <a:lnTo>
                      <a:pt x="10137" y="292316"/>
                    </a:lnTo>
                    <a:lnTo>
                      <a:pt x="13633" y="303155"/>
                    </a:lnTo>
                    <a:lnTo>
                      <a:pt x="17828" y="313295"/>
                    </a:lnTo>
                    <a:lnTo>
                      <a:pt x="22022" y="323086"/>
                    </a:lnTo>
                    <a:lnTo>
                      <a:pt x="27265" y="332876"/>
                    </a:lnTo>
                    <a:lnTo>
                      <a:pt x="32508" y="342317"/>
                    </a:lnTo>
                    <a:lnTo>
                      <a:pt x="38451" y="351408"/>
                    </a:lnTo>
                    <a:lnTo>
                      <a:pt x="44743" y="360500"/>
                    </a:lnTo>
                    <a:lnTo>
                      <a:pt x="51385" y="368891"/>
                    </a:lnTo>
                    <a:lnTo>
                      <a:pt x="58375" y="376933"/>
                    </a:lnTo>
                    <a:lnTo>
                      <a:pt x="66065" y="384975"/>
                    </a:lnTo>
                    <a:lnTo>
                      <a:pt x="73755" y="392319"/>
                    </a:lnTo>
                    <a:lnTo>
                      <a:pt x="81796" y="399661"/>
                    </a:lnTo>
                    <a:lnTo>
                      <a:pt x="90534" y="405955"/>
                    </a:lnTo>
                    <a:lnTo>
                      <a:pt x="99273" y="412249"/>
                    </a:lnTo>
                    <a:lnTo>
                      <a:pt x="108362" y="418193"/>
                    </a:lnTo>
                    <a:lnTo>
                      <a:pt x="117799" y="423788"/>
                    </a:lnTo>
                    <a:lnTo>
                      <a:pt x="127587" y="428683"/>
                    </a:lnTo>
                    <a:lnTo>
                      <a:pt x="137375" y="433228"/>
                    </a:lnTo>
                    <a:lnTo>
                      <a:pt x="147861" y="437425"/>
                    </a:lnTo>
                    <a:lnTo>
                      <a:pt x="158348" y="440921"/>
                    </a:lnTo>
                    <a:lnTo>
                      <a:pt x="168834" y="444068"/>
                    </a:lnTo>
                    <a:lnTo>
                      <a:pt x="179670" y="446516"/>
                    </a:lnTo>
                    <a:lnTo>
                      <a:pt x="190856" y="448264"/>
                    </a:lnTo>
                    <a:lnTo>
                      <a:pt x="202392" y="449663"/>
                    </a:lnTo>
                    <a:lnTo>
                      <a:pt x="213577" y="450712"/>
                    </a:lnTo>
                    <a:lnTo>
                      <a:pt x="225112" y="451061"/>
                    </a:lnTo>
                    <a:lnTo>
                      <a:pt x="236997" y="450712"/>
                    </a:lnTo>
                    <a:lnTo>
                      <a:pt x="248183" y="449663"/>
                    </a:lnTo>
                    <a:lnTo>
                      <a:pt x="259718" y="448264"/>
                    </a:lnTo>
                    <a:lnTo>
                      <a:pt x="270553" y="446516"/>
                    </a:lnTo>
                    <a:lnTo>
                      <a:pt x="281390" y="444068"/>
                    </a:lnTo>
                    <a:lnTo>
                      <a:pt x="292227" y="440921"/>
                    </a:lnTo>
                    <a:lnTo>
                      <a:pt x="302713" y="437425"/>
                    </a:lnTo>
                    <a:lnTo>
                      <a:pt x="312850" y="433228"/>
                    </a:lnTo>
                    <a:lnTo>
                      <a:pt x="322987" y="428683"/>
                    </a:lnTo>
                    <a:lnTo>
                      <a:pt x="332774" y="423788"/>
                    </a:lnTo>
                    <a:lnTo>
                      <a:pt x="341862" y="418193"/>
                    </a:lnTo>
                    <a:lnTo>
                      <a:pt x="351300" y="412249"/>
                    </a:lnTo>
                    <a:lnTo>
                      <a:pt x="360039" y="405955"/>
                    </a:lnTo>
                    <a:lnTo>
                      <a:pt x="368429" y="399661"/>
                    </a:lnTo>
                    <a:lnTo>
                      <a:pt x="376818" y="392319"/>
                    </a:lnTo>
                    <a:lnTo>
                      <a:pt x="384508" y="384975"/>
                    </a:lnTo>
                    <a:lnTo>
                      <a:pt x="391848" y="376933"/>
                    </a:lnTo>
                    <a:lnTo>
                      <a:pt x="399189" y="368891"/>
                    </a:lnTo>
                    <a:lnTo>
                      <a:pt x="405830" y="360500"/>
                    </a:lnTo>
                    <a:lnTo>
                      <a:pt x="412122" y="351408"/>
                    </a:lnTo>
                    <a:lnTo>
                      <a:pt x="417716" y="342317"/>
                    </a:lnTo>
                    <a:lnTo>
                      <a:pt x="423308" y="332876"/>
                    </a:lnTo>
                    <a:lnTo>
                      <a:pt x="428202" y="323086"/>
                    </a:lnTo>
                    <a:lnTo>
                      <a:pt x="432747" y="313295"/>
                    </a:lnTo>
                    <a:lnTo>
                      <a:pt x="436941" y="303155"/>
                    </a:lnTo>
                    <a:lnTo>
                      <a:pt x="440437" y="292316"/>
                    </a:lnTo>
                    <a:lnTo>
                      <a:pt x="443582" y="281826"/>
                    </a:lnTo>
                    <a:lnTo>
                      <a:pt x="446030" y="270986"/>
                    </a:lnTo>
                    <a:lnTo>
                      <a:pt x="448126" y="259797"/>
                    </a:lnTo>
                    <a:lnTo>
                      <a:pt x="449175" y="248258"/>
                    </a:lnTo>
                    <a:lnTo>
                      <a:pt x="450224" y="237069"/>
                    </a:lnTo>
                    <a:lnTo>
                      <a:pt x="450573" y="225531"/>
                    </a:lnTo>
                    <a:lnTo>
                      <a:pt x="450224" y="213992"/>
                    </a:lnTo>
                    <a:lnTo>
                      <a:pt x="449175" y="202453"/>
                    </a:lnTo>
                    <a:lnTo>
                      <a:pt x="448126" y="191264"/>
                    </a:lnTo>
                    <a:lnTo>
                      <a:pt x="446030" y="180075"/>
                    </a:lnTo>
                    <a:lnTo>
                      <a:pt x="443582" y="169235"/>
                    </a:lnTo>
                    <a:lnTo>
                      <a:pt x="440437" y="158396"/>
                    </a:lnTo>
                    <a:lnTo>
                      <a:pt x="436941" y="147906"/>
                    </a:lnTo>
                    <a:lnTo>
                      <a:pt x="432747" y="137766"/>
                    </a:lnTo>
                    <a:lnTo>
                      <a:pt x="428202" y="127626"/>
                    </a:lnTo>
                    <a:lnTo>
                      <a:pt x="423308" y="118185"/>
                    </a:lnTo>
                    <a:lnTo>
                      <a:pt x="417716" y="108394"/>
                    </a:lnTo>
                    <a:lnTo>
                      <a:pt x="412122" y="99303"/>
                    </a:lnTo>
                    <a:lnTo>
                      <a:pt x="405830" y="90562"/>
                    </a:lnTo>
                    <a:lnTo>
                      <a:pt x="399189" y="82170"/>
                    </a:lnTo>
                    <a:lnTo>
                      <a:pt x="391848" y="73778"/>
                    </a:lnTo>
                    <a:lnTo>
                      <a:pt x="384508" y="66086"/>
                    </a:lnTo>
                    <a:lnTo>
                      <a:pt x="376818" y="58393"/>
                    </a:lnTo>
                    <a:lnTo>
                      <a:pt x="368429" y="51400"/>
                    </a:lnTo>
                    <a:lnTo>
                      <a:pt x="360039" y="44756"/>
                    </a:lnTo>
                    <a:lnTo>
                      <a:pt x="351300" y="38463"/>
                    </a:lnTo>
                    <a:lnTo>
                      <a:pt x="341862" y="32518"/>
                    </a:lnTo>
                    <a:lnTo>
                      <a:pt x="332774" y="27273"/>
                    </a:lnTo>
                    <a:lnTo>
                      <a:pt x="322987" y="22028"/>
                    </a:lnTo>
                    <a:lnTo>
                      <a:pt x="312850" y="17833"/>
                    </a:lnTo>
                    <a:lnTo>
                      <a:pt x="302713" y="13637"/>
                    </a:lnTo>
                    <a:lnTo>
                      <a:pt x="292227" y="10140"/>
                    </a:lnTo>
                    <a:lnTo>
                      <a:pt x="281390" y="6993"/>
                    </a:lnTo>
                    <a:lnTo>
                      <a:pt x="270553" y="4545"/>
                    </a:lnTo>
                    <a:lnTo>
                      <a:pt x="259718" y="2797"/>
                    </a:lnTo>
                    <a:lnTo>
                      <a:pt x="248183" y="1049"/>
                    </a:lnTo>
                    <a:lnTo>
                      <a:pt x="236997" y="350"/>
                    </a:lnTo>
                    <a:lnTo>
                      <a:pt x="225112" y="0"/>
                    </a:lnTo>
                    <a:lnTo>
                      <a:pt x="213577" y="350"/>
                    </a:lnTo>
                    <a:lnTo>
                      <a:pt x="202392" y="1049"/>
                    </a:lnTo>
                    <a:lnTo>
                      <a:pt x="190856" y="2797"/>
                    </a:lnTo>
                    <a:lnTo>
                      <a:pt x="179670" y="4545"/>
                    </a:lnTo>
                    <a:lnTo>
                      <a:pt x="168834" y="6993"/>
                    </a:lnTo>
                    <a:lnTo>
                      <a:pt x="158348" y="10140"/>
                    </a:lnTo>
                    <a:lnTo>
                      <a:pt x="147861" y="13637"/>
                    </a:lnTo>
                    <a:lnTo>
                      <a:pt x="137375" y="17833"/>
                    </a:lnTo>
                    <a:lnTo>
                      <a:pt x="127587" y="22028"/>
                    </a:lnTo>
                    <a:lnTo>
                      <a:pt x="117799" y="27273"/>
                    </a:lnTo>
                    <a:lnTo>
                      <a:pt x="108362" y="32518"/>
                    </a:lnTo>
                    <a:lnTo>
                      <a:pt x="99273" y="38463"/>
                    </a:lnTo>
                    <a:lnTo>
                      <a:pt x="90534" y="44756"/>
                    </a:lnTo>
                    <a:lnTo>
                      <a:pt x="81796" y="51400"/>
                    </a:lnTo>
                    <a:lnTo>
                      <a:pt x="73755" y="58393"/>
                    </a:lnTo>
                    <a:lnTo>
                      <a:pt x="66065" y="66086"/>
                    </a:lnTo>
                    <a:lnTo>
                      <a:pt x="58375" y="73778"/>
                    </a:lnTo>
                    <a:lnTo>
                      <a:pt x="51385" y="82170"/>
                    </a:lnTo>
                    <a:lnTo>
                      <a:pt x="44743" y="90562"/>
                    </a:lnTo>
                    <a:lnTo>
                      <a:pt x="38451" y="99303"/>
                    </a:lnTo>
                    <a:lnTo>
                      <a:pt x="32508" y="108394"/>
                    </a:lnTo>
                    <a:lnTo>
                      <a:pt x="27265" y="118185"/>
                    </a:lnTo>
                    <a:lnTo>
                      <a:pt x="22022" y="127626"/>
                    </a:lnTo>
                    <a:lnTo>
                      <a:pt x="17828" y="137766"/>
                    </a:lnTo>
                    <a:lnTo>
                      <a:pt x="13633" y="147906"/>
                    </a:lnTo>
                    <a:lnTo>
                      <a:pt x="10137" y="158396"/>
                    </a:lnTo>
                    <a:lnTo>
                      <a:pt x="6991" y="169235"/>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7312637" y="2042259"/>
                <a:ext cx="277546" cy="60143"/>
              </a:xfrm>
              <a:custGeom>
                <a:avLst/>
                <a:gdLst/>
                <a:ahLst/>
                <a:cxnLst/>
                <a:rect l="0" t="0" r="0" b="0"/>
                <a:pathLst>
                  <a:path w="277546" h="60143">
                    <a:moveTo>
                      <a:pt x="277545" y="17483"/>
                    </a:moveTo>
                    <a:lnTo>
                      <a:pt x="273350" y="12588"/>
                    </a:lnTo>
                    <a:lnTo>
                      <a:pt x="269505" y="7693"/>
                    </a:lnTo>
                    <a:lnTo>
                      <a:pt x="267408" y="5245"/>
                    </a:lnTo>
                    <a:lnTo>
                      <a:pt x="265311" y="3147"/>
                    </a:lnTo>
                    <a:lnTo>
                      <a:pt x="262863" y="1399"/>
                    </a:lnTo>
                    <a:lnTo>
                      <a:pt x="260067" y="0"/>
                    </a:lnTo>
                    <a:lnTo>
                      <a:pt x="256572" y="4896"/>
                    </a:lnTo>
                    <a:lnTo>
                      <a:pt x="252377" y="9791"/>
                    </a:lnTo>
                    <a:lnTo>
                      <a:pt x="247833" y="14336"/>
                    </a:lnTo>
                    <a:lnTo>
                      <a:pt x="242589" y="19232"/>
                    </a:lnTo>
                    <a:lnTo>
                      <a:pt x="236997" y="23777"/>
                    </a:lnTo>
                    <a:lnTo>
                      <a:pt x="230704" y="28323"/>
                    </a:lnTo>
                    <a:lnTo>
                      <a:pt x="224412" y="32519"/>
                    </a:lnTo>
                    <a:lnTo>
                      <a:pt x="217421" y="36715"/>
                    </a:lnTo>
                    <a:lnTo>
                      <a:pt x="210081" y="40561"/>
                    </a:lnTo>
                    <a:lnTo>
                      <a:pt x="202390" y="44057"/>
                    </a:lnTo>
                    <a:lnTo>
                      <a:pt x="194700" y="47205"/>
                    </a:lnTo>
                    <a:lnTo>
                      <a:pt x="186311" y="50351"/>
                    </a:lnTo>
                    <a:lnTo>
                      <a:pt x="177923" y="52799"/>
                    </a:lnTo>
                    <a:lnTo>
                      <a:pt x="169533" y="55246"/>
                    </a:lnTo>
                    <a:lnTo>
                      <a:pt x="160445" y="56995"/>
                    </a:lnTo>
                    <a:lnTo>
                      <a:pt x="151706" y="58743"/>
                    </a:lnTo>
                    <a:lnTo>
                      <a:pt x="142617" y="59443"/>
                    </a:lnTo>
                    <a:lnTo>
                      <a:pt x="133529" y="60142"/>
                    </a:lnTo>
                    <a:lnTo>
                      <a:pt x="124790" y="60142"/>
                    </a:lnTo>
                    <a:lnTo>
                      <a:pt x="115702" y="59443"/>
                    </a:lnTo>
                    <a:lnTo>
                      <a:pt x="106263" y="58394"/>
                    </a:lnTo>
                    <a:lnTo>
                      <a:pt x="97525" y="56645"/>
                    </a:lnTo>
                    <a:lnTo>
                      <a:pt x="88437" y="54198"/>
                    </a:lnTo>
                    <a:lnTo>
                      <a:pt x="79698" y="51051"/>
                    </a:lnTo>
                    <a:lnTo>
                      <a:pt x="70959" y="47554"/>
                    </a:lnTo>
                    <a:lnTo>
                      <a:pt x="62569" y="43009"/>
                    </a:lnTo>
                    <a:lnTo>
                      <a:pt x="54180" y="38113"/>
                    </a:lnTo>
                    <a:lnTo>
                      <a:pt x="46491" y="32169"/>
                    </a:lnTo>
                    <a:lnTo>
                      <a:pt x="38450" y="25176"/>
                    </a:lnTo>
                    <a:lnTo>
                      <a:pt x="31110" y="17833"/>
                    </a:lnTo>
                    <a:lnTo>
                      <a:pt x="24118" y="9441"/>
                    </a:lnTo>
                    <a:lnTo>
                      <a:pt x="17477" y="0"/>
                    </a:lnTo>
                    <a:lnTo>
                      <a:pt x="14681" y="1399"/>
                    </a:lnTo>
                    <a:lnTo>
                      <a:pt x="12234" y="3147"/>
                    </a:lnTo>
                    <a:lnTo>
                      <a:pt x="10136" y="5245"/>
                    </a:lnTo>
                    <a:lnTo>
                      <a:pt x="8039" y="7693"/>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7363206" y="1887220"/>
                <a:ext cx="17273" cy="34672"/>
              </a:xfrm>
              <a:custGeom>
                <a:avLst/>
                <a:gdLst/>
                <a:ahLst/>
                <a:cxnLst/>
                <a:rect l="0" t="0" r="0" b="0"/>
                <a:pathLst>
                  <a:path w="17273" h="34672">
                    <a:moveTo>
                      <a:pt x="127" y="13970"/>
                    </a:moveTo>
                    <a:lnTo>
                      <a:pt x="635" y="10668"/>
                    </a:lnTo>
                    <a:lnTo>
                      <a:pt x="1397" y="7747"/>
                    </a:lnTo>
                    <a:lnTo>
                      <a:pt x="2540" y="5080"/>
                    </a:lnTo>
                    <a:lnTo>
                      <a:pt x="3810" y="2921"/>
                    </a:lnTo>
                    <a:lnTo>
                      <a:pt x="5207" y="1397"/>
                    </a:lnTo>
                    <a:lnTo>
                      <a:pt x="6858" y="508"/>
                    </a:lnTo>
                    <a:lnTo>
                      <a:pt x="8636" y="0"/>
                    </a:lnTo>
                    <a:lnTo>
                      <a:pt x="10414" y="508"/>
                    </a:lnTo>
                    <a:lnTo>
                      <a:pt x="12065" y="1397"/>
                    </a:lnTo>
                    <a:lnTo>
                      <a:pt x="13462" y="2921"/>
                    </a:lnTo>
                    <a:lnTo>
                      <a:pt x="14732" y="5080"/>
                    </a:lnTo>
                    <a:lnTo>
                      <a:pt x="15875" y="7747"/>
                    </a:lnTo>
                    <a:lnTo>
                      <a:pt x="16637" y="10668"/>
                    </a:lnTo>
                    <a:lnTo>
                      <a:pt x="17145" y="13970"/>
                    </a:lnTo>
                    <a:lnTo>
                      <a:pt x="17272" y="17399"/>
                    </a:lnTo>
                    <a:lnTo>
                      <a:pt x="17145" y="20955"/>
                    </a:lnTo>
                    <a:lnTo>
                      <a:pt x="16637" y="24130"/>
                    </a:lnTo>
                    <a:lnTo>
                      <a:pt x="15875" y="27178"/>
                    </a:lnTo>
                    <a:lnTo>
                      <a:pt x="14732" y="29591"/>
                    </a:lnTo>
                    <a:lnTo>
                      <a:pt x="13462" y="31877"/>
                    </a:lnTo>
                    <a:lnTo>
                      <a:pt x="12065" y="33401"/>
                    </a:lnTo>
                    <a:lnTo>
                      <a:pt x="10414" y="34417"/>
                    </a:lnTo>
                    <a:lnTo>
                      <a:pt x="8636" y="34671"/>
                    </a:lnTo>
                    <a:lnTo>
                      <a:pt x="6858" y="34417"/>
                    </a:lnTo>
                    <a:lnTo>
                      <a:pt x="5207" y="33401"/>
                    </a:lnTo>
                    <a:lnTo>
                      <a:pt x="3810" y="31877"/>
                    </a:lnTo>
                    <a:lnTo>
                      <a:pt x="2540" y="29591"/>
                    </a:lnTo>
                    <a:lnTo>
                      <a:pt x="1397"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363323" y="1887360"/>
                <a:ext cx="17130" cy="34618"/>
              </a:xfrm>
              <a:custGeom>
                <a:avLst/>
                <a:gdLst/>
                <a:ahLst/>
                <a:cxnLst/>
                <a:rect l="0" t="0" r="0" b="0"/>
                <a:pathLst>
                  <a:path w="17130" h="34618">
                    <a:moveTo>
                      <a:pt x="0" y="17133"/>
                    </a:moveTo>
                    <a:lnTo>
                      <a:pt x="0" y="20980"/>
                    </a:lnTo>
                    <a:lnTo>
                      <a:pt x="700" y="24127"/>
                    </a:lnTo>
                    <a:lnTo>
                      <a:pt x="1399" y="26924"/>
                    </a:lnTo>
                    <a:lnTo>
                      <a:pt x="2448" y="29372"/>
                    </a:lnTo>
                    <a:lnTo>
                      <a:pt x="3845" y="31819"/>
                    </a:lnTo>
                    <a:lnTo>
                      <a:pt x="5244" y="33219"/>
                    </a:lnTo>
                    <a:lnTo>
                      <a:pt x="6642" y="34267"/>
                    </a:lnTo>
                    <a:lnTo>
                      <a:pt x="8739" y="34617"/>
                    </a:lnTo>
                    <a:lnTo>
                      <a:pt x="10138" y="34267"/>
                    </a:lnTo>
                    <a:lnTo>
                      <a:pt x="11886" y="33219"/>
                    </a:lnTo>
                    <a:lnTo>
                      <a:pt x="13283" y="31819"/>
                    </a:lnTo>
                    <a:lnTo>
                      <a:pt x="14682" y="29372"/>
                    </a:lnTo>
                    <a:lnTo>
                      <a:pt x="15731" y="26924"/>
                    </a:lnTo>
                    <a:lnTo>
                      <a:pt x="16430" y="24127"/>
                    </a:lnTo>
                    <a:lnTo>
                      <a:pt x="17129" y="20980"/>
                    </a:lnTo>
                    <a:lnTo>
                      <a:pt x="17129" y="17133"/>
                    </a:lnTo>
                    <a:lnTo>
                      <a:pt x="17129" y="13637"/>
                    </a:lnTo>
                    <a:lnTo>
                      <a:pt x="16430" y="10490"/>
                    </a:lnTo>
                    <a:lnTo>
                      <a:pt x="15731" y="7693"/>
                    </a:lnTo>
                    <a:lnTo>
                      <a:pt x="14682" y="4895"/>
                    </a:lnTo>
                    <a:lnTo>
                      <a:pt x="13283" y="2797"/>
                    </a:lnTo>
                    <a:lnTo>
                      <a:pt x="11886" y="1398"/>
                    </a:lnTo>
                    <a:lnTo>
                      <a:pt x="10138" y="349"/>
                    </a:lnTo>
                    <a:lnTo>
                      <a:pt x="8739" y="0"/>
                    </a:lnTo>
                    <a:lnTo>
                      <a:pt x="6642" y="349"/>
                    </a:lnTo>
                    <a:lnTo>
                      <a:pt x="5244" y="1398"/>
                    </a:lnTo>
                    <a:lnTo>
                      <a:pt x="3845" y="2797"/>
                    </a:lnTo>
                    <a:lnTo>
                      <a:pt x="2448" y="4895"/>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528179" y="1887220"/>
                <a:ext cx="17400" cy="34672"/>
              </a:xfrm>
              <a:custGeom>
                <a:avLst/>
                <a:gdLst/>
                <a:ahLst/>
                <a:cxnLst/>
                <a:rect l="0" t="0" r="0" b="0"/>
                <a:pathLst>
                  <a:path w="17400" h="34672">
                    <a:moveTo>
                      <a:pt x="127" y="13970"/>
                    </a:moveTo>
                    <a:lnTo>
                      <a:pt x="635" y="10668"/>
                    </a:lnTo>
                    <a:lnTo>
                      <a:pt x="1524" y="7747"/>
                    </a:lnTo>
                    <a:lnTo>
                      <a:pt x="2540" y="5080"/>
                    </a:lnTo>
                    <a:lnTo>
                      <a:pt x="3937" y="2921"/>
                    </a:lnTo>
                    <a:lnTo>
                      <a:pt x="5334" y="1397"/>
                    </a:lnTo>
                    <a:lnTo>
                      <a:pt x="6985" y="508"/>
                    </a:lnTo>
                    <a:lnTo>
                      <a:pt x="8763" y="0"/>
                    </a:lnTo>
                    <a:lnTo>
                      <a:pt x="10414" y="508"/>
                    </a:lnTo>
                    <a:lnTo>
                      <a:pt x="12065" y="1397"/>
                    </a:lnTo>
                    <a:lnTo>
                      <a:pt x="13462" y="2921"/>
                    </a:lnTo>
                    <a:lnTo>
                      <a:pt x="14859" y="5080"/>
                    </a:lnTo>
                    <a:lnTo>
                      <a:pt x="15875" y="7747"/>
                    </a:lnTo>
                    <a:lnTo>
                      <a:pt x="16637" y="10668"/>
                    </a:lnTo>
                    <a:lnTo>
                      <a:pt x="17272" y="13970"/>
                    </a:lnTo>
                    <a:lnTo>
                      <a:pt x="17399" y="17399"/>
                    </a:lnTo>
                    <a:lnTo>
                      <a:pt x="17272" y="20955"/>
                    </a:lnTo>
                    <a:lnTo>
                      <a:pt x="16637" y="24130"/>
                    </a:lnTo>
                    <a:lnTo>
                      <a:pt x="15875" y="27178"/>
                    </a:lnTo>
                    <a:lnTo>
                      <a:pt x="14859" y="29591"/>
                    </a:lnTo>
                    <a:lnTo>
                      <a:pt x="13462" y="31877"/>
                    </a:lnTo>
                    <a:lnTo>
                      <a:pt x="12065" y="33401"/>
                    </a:lnTo>
                    <a:lnTo>
                      <a:pt x="10414" y="34417"/>
                    </a:lnTo>
                    <a:lnTo>
                      <a:pt x="8763" y="34671"/>
                    </a:lnTo>
                    <a:lnTo>
                      <a:pt x="6985" y="34417"/>
                    </a:lnTo>
                    <a:lnTo>
                      <a:pt x="5334" y="33401"/>
                    </a:lnTo>
                    <a:lnTo>
                      <a:pt x="3937" y="31877"/>
                    </a:lnTo>
                    <a:lnTo>
                      <a:pt x="2540" y="29591"/>
                    </a:lnTo>
                    <a:lnTo>
                      <a:pt x="1524"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528315" y="1887360"/>
                <a:ext cx="17129" cy="34618"/>
              </a:xfrm>
              <a:custGeom>
                <a:avLst/>
                <a:gdLst/>
                <a:ahLst/>
                <a:cxnLst/>
                <a:rect l="0" t="0" r="0" b="0"/>
                <a:pathLst>
                  <a:path w="17129" h="34618">
                    <a:moveTo>
                      <a:pt x="0" y="17133"/>
                    </a:moveTo>
                    <a:lnTo>
                      <a:pt x="0" y="20980"/>
                    </a:lnTo>
                    <a:lnTo>
                      <a:pt x="699" y="24127"/>
                    </a:lnTo>
                    <a:lnTo>
                      <a:pt x="1397" y="26924"/>
                    </a:lnTo>
                    <a:lnTo>
                      <a:pt x="2447" y="29372"/>
                    </a:lnTo>
                    <a:lnTo>
                      <a:pt x="3845" y="31819"/>
                    </a:lnTo>
                    <a:lnTo>
                      <a:pt x="5243" y="33219"/>
                    </a:lnTo>
                    <a:lnTo>
                      <a:pt x="6991" y="34267"/>
                    </a:lnTo>
                    <a:lnTo>
                      <a:pt x="8739" y="34617"/>
                    </a:lnTo>
                    <a:lnTo>
                      <a:pt x="10137" y="34267"/>
                    </a:lnTo>
                    <a:lnTo>
                      <a:pt x="11885" y="33219"/>
                    </a:lnTo>
                    <a:lnTo>
                      <a:pt x="13284" y="31819"/>
                    </a:lnTo>
                    <a:lnTo>
                      <a:pt x="14681" y="29372"/>
                    </a:lnTo>
                    <a:lnTo>
                      <a:pt x="15730" y="26924"/>
                    </a:lnTo>
                    <a:lnTo>
                      <a:pt x="16428" y="24127"/>
                    </a:lnTo>
                    <a:lnTo>
                      <a:pt x="17128" y="20980"/>
                    </a:lnTo>
                    <a:lnTo>
                      <a:pt x="17128" y="17133"/>
                    </a:lnTo>
                    <a:lnTo>
                      <a:pt x="17128" y="13637"/>
                    </a:lnTo>
                    <a:lnTo>
                      <a:pt x="16428" y="10490"/>
                    </a:lnTo>
                    <a:lnTo>
                      <a:pt x="15730" y="7693"/>
                    </a:lnTo>
                    <a:lnTo>
                      <a:pt x="14681" y="4895"/>
                    </a:lnTo>
                    <a:lnTo>
                      <a:pt x="13284" y="2797"/>
                    </a:lnTo>
                    <a:lnTo>
                      <a:pt x="11885" y="1398"/>
                    </a:lnTo>
                    <a:lnTo>
                      <a:pt x="10137" y="349"/>
                    </a:lnTo>
                    <a:lnTo>
                      <a:pt x="8739" y="0"/>
                    </a:lnTo>
                    <a:lnTo>
                      <a:pt x="6641" y="349"/>
                    </a:lnTo>
                    <a:lnTo>
                      <a:pt x="5243" y="1398"/>
                    </a:lnTo>
                    <a:lnTo>
                      <a:pt x="3845" y="2797"/>
                    </a:lnTo>
                    <a:lnTo>
                      <a:pt x="2447" y="4895"/>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415407" y="1982467"/>
                <a:ext cx="69212" cy="26227"/>
              </a:xfrm>
              <a:custGeom>
                <a:avLst/>
                <a:gdLst/>
                <a:ahLst/>
                <a:cxnLst/>
                <a:rect l="0" t="0" r="0" b="0"/>
                <a:pathLst>
                  <a:path w="69212" h="26227">
                    <a:moveTo>
                      <a:pt x="69211" y="0"/>
                    </a:moveTo>
                    <a:lnTo>
                      <a:pt x="68862" y="3147"/>
                    </a:lnTo>
                    <a:lnTo>
                      <a:pt x="68512" y="6295"/>
                    </a:lnTo>
                    <a:lnTo>
                      <a:pt x="67463" y="9092"/>
                    </a:lnTo>
                    <a:lnTo>
                      <a:pt x="66415" y="11540"/>
                    </a:lnTo>
                    <a:lnTo>
                      <a:pt x="64667" y="13987"/>
                    </a:lnTo>
                    <a:lnTo>
                      <a:pt x="62919" y="16085"/>
                    </a:lnTo>
                    <a:lnTo>
                      <a:pt x="60822" y="17834"/>
                    </a:lnTo>
                    <a:lnTo>
                      <a:pt x="58375" y="19582"/>
                    </a:lnTo>
                    <a:lnTo>
                      <a:pt x="55928" y="21331"/>
                    </a:lnTo>
                    <a:lnTo>
                      <a:pt x="53132" y="22380"/>
                    </a:lnTo>
                    <a:lnTo>
                      <a:pt x="47189" y="24478"/>
                    </a:lnTo>
                    <a:lnTo>
                      <a:pt x="40898" y="25876"/>
                    </a:lnTo>
                    <a:lnTo>
                      <a:pt x="34606" y="26226"/>
                    </a:lnTo>
                    <a:lnTo>
                      <a:pt x="27964" y="25876"/>
                    </a:lnTo>
                    <a:lnTo>
                      <a:pt x="21672" y="24478"/>
                    </a:lnTo>
                    <a:lnTo>
                      <a:pt x="16079" y="22380"/>
                    </a:lnTo>
                    <a:lnTo>
                      <a:pt x="13284" y="21331"/>
                    </a:lnTo>
                    <a:lnTo>
                      <a:pt x="10837" y="19582"/>
                    </a:lnTo>
                    <a:lnTo>
                      <a:pt x="8389" y="17834"/>
                    </a:lnTo>
                    <a:lnTo>
                      <a:pt x="6292" y="16085"/>
                    </a:lnTo>
                    <a:lnTo>
                      <a:pt x="4545" y="13987"/>
                    </a:lnTo>
                    <a:lnTo>
                      <a:pt x="2797" y="11540"/>
                    </a:lnTo>
                    <a:lnTo>
                      <a:pt x="1398" y="9092"/>
                    </a:lnTo>
                    <a:lnTo>
                      <a:pt x="699" y="6295"/>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p:cNvGrpSpPr/>
            <p:nvPr/>
          </p:nvGrpSpPr>
          <p:grpSpPr>
            <a:xfrm>
              <a:off x="6708521" y="1718056"/>
              <a:ext cx="450615" cy="451122"/>
              <a:chOff x="6708521" y="1718056"/>
              <a:chExt cx="450615" cy="451122"/>
            </a:xfrm>
          </p:grpSpPr>
          <p:sp>
            <p:nvSpPr>
              <p:cNvPr id="89" name="Freeform 88"/>
              <p:cNvSpPr/>
              <p:nvPr/>
            </p:nvSpPr>
            <p:spPr>
              <a:xfrm>
                <a:off x="6708521" y="1718056"/>
                <a:ext cx="450470" cy="450978"/>
              </a:xfrm>
              <a:custGeom>
                <a:avLst/>
                <a:gdLst/>
                <a:ahLst/>
                <a:cxnLst/>
                <a:rect l="0" t="0" r="0" b="0"/>
                <a:pathLst>
                  <a:path w="450470" h="450978">
                    <a:moveTo>
                      <a:pt x="254" y="213868"/>
                    </a:moveTo>
                    <a:lnTo>
                      <a:pt x="1270" y="202565"/>
                    </a:lnTo>
                    <a:lnTo>
                      <a:pt x="2540" y="191135"/>
                    </a:lnTo>
                    <a:lnTo>
                      <a:pt x="4445" y="180086"/>
                    </a:lnTo>
                    <a:lnTo>
                      <a:pt x="7112" y="169164"/>
                    </a:lnTo>
                    <a:lnTo>
                      <a:pt x="10160" y="158496"/>
                    </a:lnTo>
                    <a:lnTo>
                      <a:pt x="13716" y="147955"/>
                    </a:lnTo>
                    <a:lnTo>
                      <a:pt x="17653" y="137795"/>
                    </a:lnTo>
                    <a:lnTo>
                      <a:pt x="22225" y="127635"/>
                    </a:lnTo>
                    <a:lnTo>
                      <a:pt x="27178" y="117983"/>
                    </a:lnTo>
                    <a:lnTo>
                      <a:pt x="32639" y="108458"/>
                    </a:lnTo>
                    <a:lnTo>
                      <a:pt x="38354" y="99441"/>
                    </a:lnTo>
                    <a:lnTo>
                      <a:pt x="44831" y="90551"/>
                    </a:lnTo>
                    <a:lnTo>
                      <a:pt x="51435" y="82169"/>
                    </a:lnTo>
                    <a:lnTo>
                      <a:pt x="58547" y="73914"/>
                    </a:lnTo>
                    <a:lnTo>
                      <a:pt x="65913" y="66040"/>
                    </a:lnTo>
                    <a:lnTo>
                      <a:pt x="73787" y="58547"/>
                    </a:lnTo>
                    <a:lnTo>
                      <a:pt x="81915" y="51562"/>
                    </a:lnTo>
                    <a:lnTo>
                      <a:pt x="90424" y="44831"/>
                    </a:lnTo>
                    <a:lnTo>
                      <a:pt x="99314" y="38481"/>
                    </a:lnTo>
                    <a:lnTo>
                      <a:pt x="108458" y="32639"/>
                    </a:lnTo>
                    <a:lnTo>
                      <a:pt x="117856" y="27305"/>
                    </a:lnTo>
                    <a:lnTo>
                      <a:pt x="127635" y="22225"/>
                    </a:lnTo>
                    <a:lnTo>
                      <a:pt x="137541" y="17653"/>
                    </a:lnTo>
                    <a:lnTo>
                      <a:pt x="147828" y="13716"/>
                    </a:lnTo>
                    <a:lnTo>
                      <a:pt x="158242" y="10287"/>
                    </a:lnTo>
                    <a:lnTo>
                      <a:pt x="169037" y="7239"/>
                    </a:lnTo>
                    <a:lnTo>
                      <a:pt x="179832" y="4699"/>
                    </a:lnTo>
                    <a:lnTo>
                      <a:pt x="190881" y="2667"/>
                    </a:lnTo>
                    <a:lnTo>
                      <a:pt x="202311" y="1270"/>
                    </a:lnTo>
                    <a:lnTo>
                      <a:pt x="213614" y="254"/>
                    </a:lnTo>
                    <a:lnTo>
                      <a:pt x="225298" y="0"/>
                    </a:lnTo>
                    <a:lnTo>
                      <a:pt x="236855" y="254"/>
                    </a:lnTo>
                    <a:lnTo>
                      <a:pt x="248285" y="1270"/>
                    </a:lnTo>
                    <a:lnTo>
                      <a:pt x="259588" y="2667"/>
                    </a:lnTo>
                    <a:lnTo>
                      <a:pt x="270637" y="4699"/>
                    </a:lnTo>
                    <a:lnTo>
                      <a:pt x="281559" y="7239"/>
                    </a:lnTo>
                    <a:lnTo>
                      <a:pt x="292227" y="10287"/>
                    </a:lnTo>
                    <a:lnTo>
                      <a:pt x="302641" y="13716"/>
                    </a:lnTo>
                    <a:lnTo>
                      <a:pt x="313055" y="17653"/>
                    </a:lnTo>
                    <a:lnTo>
                      <a:pt x="322961" y="22225"/>
                    </a:lnTo>
                    <a:lnTo>
                      <a:pt x="332613" y="27305"/>
                    </a:lnTo>
                    <a:lnTo>
                      <a:pt x="342011" y="32639"/>
                    </a:lnTo>
                    <a:lnTo>
                      <a:pt x="351282" y="38481"/>
                    </a:lnTo>
                    <a:lnTo>
                      <a:pt x="360045" y="44831"/>
                    </a:lnTo>
                    <a:lnTo>
                      <a:pt x="368681" y="51562"/>
                    </a:lnTo>
                    <a:lnTo>
                      <a:pt x="376809" y="58547"/>
                    </a:lnTo>
                    <a:lnTo>
                      <a:pt x="384556" y="66040"/>
                    </a:lnTo>
                    <a:lnTo>
                      <a:pt x="391922" y="73914"/>
                    </a:lnTo>
                    <a:lnTo>
                      <a:pt x="399034" y="82169"/>
                    </a:lnTo>
                    <a:lnTo>
                      <a:pt x="405765" y="90551"/>
                    </a:lnTo>
                    <a:lnTo>
                      <a:pt x="412115" y="99441"/>
                    </a:lnTo>
                    <a:lnTo>
                      <a:pt x="417830" y="108458"/>
                    </a:lnTo>
                    <a:lnTo>
                      <a:pt x="423291" y="117983"/>
                    </a:lnTo>
                    <a:lnTo>
                      <a:pt x="428371" y="127635"/>
                    </a:lnTo>
                    <a:lnTo>
                      <a:pt x="432816" y="137795"/>
                    </a:lnTo>
                    <a:lnTo>
                      <a:pt x="437007" y="147955"/>
                    </a:lnTo>
                    <a:lnTo>
                      <a:pt x="440563" y="158496"/>
                    </a:lnTo>
                    <a:lnTo>
                      <a:pt x="443611" y="169164"/>
                    </a:lnTo>
                    <a:lnTo>
                      <a:pt x="446024" y="180086"/>
                    </a:lnTo>
                    <a:lnTo>
                      <a:pt x="448056" y="191135"/>
                    </a:lnTo>
                    <a:lnTo>
                      <a:pt x="449326" y="202565"/>
                    </a:lnTo>
                    <a:lnTo>
                      <a:pt x="450342" y="213868"/>
                    </a:lnTo>
                    <a:lnTo>
                      <a:pt x="450469" y="225552"/>
                    </a:lnTo>
                    <a:lnTo>
                      <a:pt x="450342" y="237109"/>
                    </a:lnTo>
                    <a:lnTo>
                      <a:pt x="449326" y="248539"/>
                    </a:lnTo>
                    <a:lnTo>
                      <a:pt x="448056" y="259842"/>
                    </a:lnTo>
                    <a:lnTo>
                      <a:pt x="446024" y="270891"/>
                    </a:lnTo>
                    <a:lnTo>
                      <a:pt x="443611" y="281813"/>
                    </a:lnTo>
                    <a:lnTo>
                      <a:pt x="440563" y="292481"/>
                    </a:lnTo>
                    <a:lnTo>
                      <a:pt x="437007" y="303022"/>
                    </a:lnTo>
                    <a:lnTo>
                      <a:pt x="432816" y="313182"/>
                    </a:lnTo>
                    <a:lnTo>
                      <a:pt x="428371" y="323342"/>
                    </a:lnTo>
                    <a:lnTo>
                      <a:pt x="423291" y="332994"/>
                    </a:lnTo>
                    <a:lnTo>
                      <a:pt x="417830" y="342392"/>
                    </a:lnTo>
                    <a:lnTo>
                      <a:pt x="412115" y="351663"/>
                    </a:lnTo>
                    <a:lnTo>
                      <a:pt x="405765" y="360426"/>
                    </a:lnTo>
                    <a:lnTo>
                      <a:pt x="399034" y="368808"/>
                    </a:lnTo>
                    <a:lnTo>
                      <a:pt x="391922" y="377063"/>
                    </a:lnTo>
                    <a:lnTo>
                      <a:pt x="384556" y="385064"/>
                    </a:lnTo>
                    <a:lnTo>
                      <a:pt x="376809" y="392430"/>
                    </a:lnTo>
                    <a:lnTo>
                      <a:pt x="368681" y="399542"/>
                    </a:lnTo>
                    <a:lnTo>
                      <a:pt x="360045" y="406146"/>
                    </a:lnTo>
                    <a:lnTo>
                      <a:pt x="351282" y="412496"/>
                    </a:lnTo>
                    <a:lnTo>
                      <a:pt x="342011" y="418338"/>
                    </a:lnTo>
                    <a:lnTo>
                      <a:pt x="332613" y="423672"/>
                    </a:lnTo>
                    <a:lnTo>
                      <a:pt x="322961" y="428752"/>
                    </a:lnTo>
                    <a:lnTo>
                      <a:pt x="313055" y="433324"/>
                    </a:lnTo>
                    <a:lnTo>
                      <a:pt x="302641" y="437388"/>
                    </a:lnTo>
                    <a:lnTo>
                      <a:pt x="292227" y="440817"/>
                    </a:lnTo>
                    <a:lnTo>
                      <a:pt x="281559" y="443865"/>
                    </a:lnTo>
                    <a:lnTo>
                      <a:pt x="270637" y="446532"/>
                    </a:lnTo>
                    <a:lnTo>
                      <a:pt x="259588" y="448437"/>
                    </a:lnTo>
                    <a:lnTo>
                      <a:pt x="248285" y="449707"/>
                    </a:lnTo>
                    <a:lnTo>
                      <a:pt x="236855" y="450723"/>
                    </a:lnTo>
                    <a:lnTo>
                      <a:pt x="225298" y="450977"/>
                    </a:lnTo>
                    <a:lnTo>
                      <a:pt x="213614" y="450723"/>
                    </a:lnTo>
                    <a:lnTo>
                      <a:pt x="202311" y="449707"/>
                    </a:lnTo>
                    <a:lnTo>
                      <a:pt x="190881" y="448437"/>
                    </a:lnTo>
                    <a:lnTo>
                      <a:pt x="179832" y="446532"/>
                    </a:lnTo>
                    <a:lnTo>
                      <a:pt x="169037" y="443865"/>
                    </a:lnTo>
                    <a:lnTo>
                      <a:pt x="158242" y="440817"/>
                    </a:lnTo>
                    <a:lnTo>
                      <a:pt x="147828" y="437388"/>
                    </a:lnTo>
                    <a:lnTo>
                      <a:pt x="137541" y="433324"/>
                    </a:lnTo>
                    <a:lnTo>
                      <a:pt x="127635" y="428752"/>
                    </a:lnTo>
                    <a:lnTo>
                      <a:pt x="117856" y="423672"/>
                    </a:lnTo>
                    <a:lnTo>
                      <a:pt x="108458" y="418338"/>
                    </a:lnTo>
                    <a:lnTo>
                      <a:pt x="99314" y="412496"/>
                    </a:lnTo>
                    <a:lnTo>
                      <a:pt x="90424" y="406146"/>
                    </a:lnTo>
                    <a:lnTo>
                      <a:pt x="81915" y="399542"/>
                    </a:lnTo>
                    <a:lnTo>
                      <a:pt x="73787" y="392430"/>
                    </a:lnTo>
                    <a:lnTo>
                      <a:pt x="65913" y="385064"/>
                    </a:lnTo>
                    <a:lnTo>
                      <a:pt x="58547" y="377063"/>
                    </a:lnTo>
                    <a:lnTo>
                      <a:pt x="51435" y="368808"/>
                    </a:lnTo>
                    <a:lnTo>
                      <a:pt x="44831" y="360426"/>
                    </a:lnTo>
                    <a:lnTo>
                      <a:pt x="38354" y="351663"/>
                    </a:lnTo>
                    <a:lnTo>
                      <a:pt x="32639" y="342392"/>
                    </a:lnTo>
                    <a:lnTo>
                      <a:pt x="27178" y="332994"/>
                    </a:lnTo>
                    <a:lnTo>
                      <a:pt x="22225" y="323342"/>
                    </a:lnTo>
                    <a:lnTo>
                      <a:pt x="17653" y="313182"/>
                    </a:lnTo>
                    <a:lnTo>
                      <a:pt x="13716" y="303022"/>
                    </a:lnTo>
                    <a:lnTo>
                      <a:pt x="10160" y="292481"/>
                    </a:lnTo>
                    <a:lnTo>
                      <a:pt x="7112" y="281813"/>
                    </a:lnTo>
                    <a:lnTo>
                      <a:pt x="4445" y="270891"/>
                    </a:lnTo>
                    <a:lnTo>
                      <a:pt x="2540" y="259842"/>
                    </a:lnTo>
                    <a:lnTo>
                      <a:pt x="1270" y="248539"/>
                    </a:lnTo>
                    <a:lnTo>
                      <a:pt x="254"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708561" y="1718115"/>
                <a:ext cx="450575" cy="451063"/>
              </a:xfrm>
              <a:custGeom>
                <a:avLst/>
                <a:gdLst/>
                <a:ahLst/>
                <a:cxnLst/>
                <a:rect l="0" t="0" r="0" b="0"/>
                <a:pathLst>
                  <a:path w="450575" h="451063">
                    <a:moveTo>
                      <a:pt x="0" y="225531"/>
                    </a:moveTo>
                    <a:lnTo>
                      <a:pt x="350" y="237070"/>
                    </a:lnTo>
                    <a:lnTo>
                      <a:pt x="1049" y="248259"/>
                    </a:lnTo>
                    <a:lnTo>
                      <a:pt x="2447" y="259797"/>
                    </a:lnTo>
                    <a:lnTo>
                      <a:pt x="4545" y="270987"/>
                    </a:lnTo>
                    <a:lnTo>
                      <a:pt x="6991" y="281826"/>
                    </a:lnTo>
                    <a:lnTo>
                      <a:pt x="10137" y="292316"/>
                    </a:lnTo>
                    <a:lnTo>
                      <a:pt x="13633" y="303155"/>
                    </a:lnTo>
                    <a:lnTo>
                      <a:pt x="17828" y="313295"/>
                    </a:lnTo>
                    <a:lnTo>
                      <a:pt x="22022" y="323086"/>
                    </a:lnTo>
                    <a:lnTo>
                      <a:pt x="27265" y="332876"/>
                    </a:lnTo>
                    <a:lnTo>
                      <a:pt x="32508" y="342317"/>
                    </a:lnTo>
                    <a:lnTo>
                      <a:pt x="38451" y="351408"/>
                    </a:lnTo>
                    <a:lnTo>
                      <a:pt x="44743" y="360500"/>
                    </a:lnTo>
                    <a:lnTo>
                      <a:pt x="51385" y="368891"/>
                    </a:lnTo>
                    <a:lnTo>
                      <a:pt x="58376" y="376933"/>
                    </a:lnTo>
                    <a:lnTo>
                      <a:pt x="66065" y="384976"/>
                    </a:lnTo>
                    <a:lnTo>
                      <a:pt x="73756" y="392319"/>
                    </a:lnTo>
                    <a:lnTo>
                      <a:pt x="81796" y="399661"/>
                    </a:lnTo>
                    <a:lnTo>
                      <a:pt x="90534" y="405955"/>
                    </a:lnTo>
                    <a:lnTo>
                      <a:pt x="99273" y="412249"/>
                    </a:lnTo>
                    <a:lnTo>
                      <a:pt x="108362" y="418193"/>
                    </a:lnTo>
                    <a:lnTo>
                      <a:pt x="117800" y="423788"/>
                    </a:lnTo>
                    <a:lnTo>
                      <a:pt x="127587" y="428683"/>
                    </a:lnTo>
                    <a:lnTo>
                      <a:pt x="137375" y="433229"/>
                    </a:lnTo>
                    <a:lnTo>
                      <a:pt x="147861" y="437425"/>
                    </a:lnTo>
                    <a:lnTo>
                      <a:pt x="158348" y="440921"/>
                    </a:lnTo>
                    <a:lnTo>
                      <a:pt x="168835" y="444068"/>
                    </a:lnTo>
                    <a:lnTo>
                      <a:pt x="179670" y="446516"/>
                    </a:lnTo>
                    <a:lnTo>
                      <a:pt x="190857" y="448264"/>
                    </a:lnTo>
                    <a:lnTo>
                      <a:pt x="202392" y="449663"/>
                    </a:lnTo>
                    <a:lnTo>
                      <a:pt x="213578" y="450712"/>
                    </a:lnTo>
                    <a:lnTo>
                      <a:pt x="225112" y="451062"/>
                    </a:lnTo>
                    <a:lnTo>
                      <a:pt x="236997" y="450712"/>
                    </a:lnTo>
                    <a:lnTo>
                      <a:pt x="248183" y="449663"/>
                    </a:lnTo>
                    <a:lnTo>
                      <a:pt x="259719" y="448264"/>
                    </a:lnTo>
                    <a:lnTo>
                      <a:pt x="270554" y="446516"/>
                    </a:lnTo>
                    <a:lnTo>
                      <a:pt x="281391" y="444068"/>
                    </a:lnTo>
                    <a:lnTo>
                      <a:pt x="292227" y="440921"/>
                    </a:lnTo>
                    <a:lnTo>
                      <a:pt x="302713" y="437425"/>
                    </a:lnTo>
                    <a:lnTo>
                      <a:pt x="312851" y="433229"/>
                    </a:lnTo>
                    <a:lnTo>
                      <a:pt x="322987" y="428683"/>
                    </a:lnTo>
                    <a:lnTo>
                      <a:pt x="332775" y="423788"/>
                    </a:lnTo>
                    <a:lnTo>
                      <a:pt x="341864" y="418193"/>
                    </a:lnTo>
                    <a:lnTo>
                      <a:pt x="351301" y="412249"/>
                    </a:lnTo>
                    <a:lnTo>
                      <a:pt x="360040" y="405955"/>
                    </a:lnTo>
                    <a:lnTo>
                      <a:pt x="368430" y="399661"/>
                    </a:lnTo>
                    <a:lnTo>
                      <a:pt x="376819" y="392319"/>
                    </a:lnTo>
                    <a:lnTo>
                      <a:pt x="384508" y="384976"/>
                    </a:lnTo>
                    <a:lnTo>
                      <a:pt x="391849" y="376933"/>
                    </a:lnTo>
                    <a:lnTo>
                      <a:pt x="399190" y="368891"/>
                    </a:lnTo>
                    <a:lnTo>
                      <a:pt x="405832" y="360500"/>
                    </a:lnTo>
                    <a:lnTo>
                      <a:pt x="412124" y="351408"/>
                    </a:lnTo>
                    <a:lnTo>
                      <a:pt x="417716" y="342317"/>
                    </a:lnTo>
                    <a:lnTo>
                      <a:pt x="423309" y="332876"/>
                    </a:lnTo>
                    <a:lnTo>
                      <a:pt x="428203" y="323086"/>
                    </a:lnTo>
                    <a:lnTo>
                      <a:pt x="432747" y="313295"/>
                    </a:lnTo>
                    <a:lnTo>
                      <a:pt x="436942" y="303155"/>
                    </a:lnTo>
                    <a:lnTo>
                      <a:pt x="440438" y="292316"/>
                    </a:lnTo>
                    <a:lnTo>
                      <a:pt x="443584" y="281826"/>
                    </a:lnTo>
                    <a:lnTo>
                      <a:pt x="446030" y="270987"/>
                    </a:lnTo>
                    <a:lnTo>
                      <a:pt x="448128" y="259797"/>
                    </a:lnTo>
                    <a:lnTo>
                      <a:pt x="449176" y="248259"/>
                    </a:lnTo>
                    <a:lnTo>
                      <a:pt x="450225" y="237070"/>
                    </a:lnTo>
                    <a:lnTo>
                      <a:pt x="450574" y="225531"/>
                    </a:lnTo>
                    <a:lnTo>
                      <a:pt x="450225" y="213992"/>
                    </a:lnTo>
                    <a:lnTo>
                      <a:pt x="449176" y="202453"/>
                    </a:lnTo>
                    <a:lnTo>
                      <a:pt x="448128" y="191264"/>
                    </a:lnTo>
                    <a:lnTo>
                      <a:pt x="446030" y="180075"/>
                    </a:lnTo>
                    <a:lnTo>
                      <a:pt x="443584" y="169235"/>
                    </a:lnTo>
                    <a:lnTo>
                      <a:pt x="440438" y="158396"/>
                    </a:lnTo>
                    <a:lnTo>
                      <a:pt x="436942" y="147906"/>
                    </a:lnTo>
                    <a:lnTo>
                      <a:pt x="432747" y="137766"/>
                    </a:lnTo>
                    <a:lnTo>
                      <a:pt x="428203" y="127626"/>
                    </a:lnTo>
                    <a:lnTo>
                      <a:pt x="423309" y="118185"/>
                    </a:lnTo>
                    <a:lnTo>
                      <a:pt x="417716" y="108394"/>
                    </a:lnTo>
                    <a:lnTo>
                      <a:pt x="412124" y="99303"/>
                    </a:lnTo>
                    <a:lnTo>
                      <a:pt x="405832" y="90562"/>
                    </a:lnTo>
                    <a:lnTo>
                      <a:pt x="399190" y="82170"/>
                    </a:lnTo>
                    <a:lnTo>
                      <a:pt x="391849" y="73778"/>
                    </a:lnTo>
                    <a:lnTo>
                      <a:pt x="384508" y="66086"/>
                    </a:lnTo>
                    <a:lnTo>
                      <a:pt x="376819" y="58393"/>
                    </a:lnTo>
                    <a:lnTo>
                      <a:pt x="368430" y="51400"/>
                    </a:lnTo>
                    <a:lnTo>
                      <a:pt x="360040" y="44756"/>
                    </a:lnTo>
                    <a:lnTo>
                      <a:pt x="351301" y="38463"/>
                    </a:lnTo>
                    <a:lnTo>
                      <a:pt x="341864" y="32518"/>
                    </a:lnTo>
                    <a:lnTo>
                      <a:pt x="332775" y="27273"/>
                    </a:lnTo>
                    <a:lnTo>
                      <a:pt x="322987" y="22028"/>
                    </a:lnTo>
                    <a:lnTo>
                      <a:pt x="312851" y="17833"/>
                    </a:lnTo>
                    <a:lnTo>
                      <a:pt x="302713" y="13637"/>
                    </a:lnTo>
                    <a:lnTo>
                      <a:pt x="292227" y="10140"/>
                    </a:lnTo>
                    <a:lnTo>
                      <a:pt x="281391" y="6993"/>
                    </a:lnTo>
                    <a:lnTo>
                      <a:pt x="270554" y="4545"/>
                    </a:lnTo>
                    <a:lnTo>
                      <a:pt x="259719" y="2797"/>
                    </a:lnTo>
                    <a:lnTo>
                      <a:pt x="248183" y="1049"/>
                    </a:lnTo>
                    <a:lnTo>
                      <a:pt x="236997" y="350"/>
                    </a:lnTo>
                    <a:lnTo>
                      <a:pt x="225112" y="0"/>
                    </a:lnTo>
                    <a:lnTo>
                      <a:pt x="213578" y="350"/>
                    </a:lnTo>
                    <a:lnTo>
                      <a:pt x="202392" y="1049"/>
                    </a:lnTo>
                    <a:lnTo>
                      <a:pt x="190857" y="2797"/>
                    </a:lnTo>
                    <a:lnTo>
                      <a:pt x="179670" y="4545"/>
                    </a:lnTo>
                    <a:lnTo>
                      <a:pt x="168835" y="6993"/>
                    </a:lnTo>
                    <a:lnTo>
                      <a:pt x="158348" y="10140"/>
                    </a:lnTo>
                    <a:lnTo>
                      <a:pt x="147861" y="13637"/>
                    </a:lnTo>
                    <a:lnTo>
                      <a:pt x="137375" y="17833"/>
                    </a:lnTo>
                    <a:lnTo>
                      <a:pt x="127587" y="22028"/>
                    </a:lnTo>
                    <a:lnTo>
                      <a:pt x="117800" y="27273"/>
                    </a:lnTo>
                    <a:lnTo>
                      <a:pt x="108362" y="32518"/>
                    </a:lnTo>
                    <a:lnTo>
                      <a:pt x="99273" y="38463"/>
                    </a:lnTo>
                    <a:lnTo>
                      <a:pt x="90534" y="44756"/>
                    </a:lnTo>
                    <a:lnTo>
                      <a:pt x="81796" y="51400"/>
                    </a:lnTo>
                    <a:lnTo>
                      <a:pt x="73756" y="58393"/>
                    </a:lnTo>
                    <a:lnTo>
                      <a:pt x="66065" y="66086"/>
                    </a:lnTo>
                    <a:lnTo>
                      <a:pt x="58376" y="73778"/>
                    </a:lnTo>
                    <a:lnTo>
                      <a:pt x="51385" y="82170"/>
                    </a:lnTo>
                    <a:lnTo>
                      <a:pt x="44743" y="90562"/>
                    </a:lnTo>
                    <a:lnTo>
                      <a:pt x="38451" y="99303"/>
                    </a:lnTo>
                    <a:lnTo>
                      <a:pt x="32508" y="108394"/>
                    </a:lnTo>
                    <a:lnTo>
                      <a:pt x="27265" y="118185"/>
                    </a:lnTo>
                    <a:lnTo>
                      <a:pt x="22022" y="127626"/>
                    </a:lnTo>
                    <a:lnTo>
                      <a:pt x="17828" y="137766"/>
                    </a:lnTo>
                    <a:lnTo>
                      <a:pt x="13633" y="147906"/>
                    </a:lnTo>
                    <a:lnTo>
                      <a:pt x="10137" y="158396"/>
                    </a:lnTo>
                    <a:lnTo>
                      <a:pt x="6991" y="169235"/>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6792102" y="2020570"/>
                <a:ext cx="277547" cy="60143"/>
              </a:xfrm>
              <a:custGeom>
                <a:avLst/>
                <a:gdLst/>
                <a:ahLst/>
                <a:cxnLst/>
                <a:rect l="0" t="0" r="0" b="0"/>
                <a:pathLst>
                  <a:path w="277547" h="60143">
                    <a:moveTo>
                      <a:pt x="277546" y="17484"/>
                    </a:moveTo>
                    <a:lnTo>
                      <a:pt x="273351" y="12588"/>
                    </a:lnTo>
                    <a:lnTo>
                      <a:pt x="269506" y="7693"/>
                    </a:lnTo>
                    <a:lnTo>
                      <a:pt x="267409" y="5245"/>
                    </a:lnTo>
                    <a:lnTo>
                      <a:pt x="265311" y="3147"/>
                    </a:lnTo>
                    <a:lnTo>
                      <a:pt x="262864" y="1399"/>
                    </a:lnTo>
                    <a:lnTo>
                      <a:pt x="260068" y="0"/>
                    </a:lnTo>
                    <a:lnTo>
                      <a:pt x="256572" y="4896"/>
                    </a:lnTo>
                    <a:lnTo>
                      <a:pt x="252378" y="9791"/>
                    </a:lnTo>
                    <a:lnTo>
                      <a:pt x="247834" y="14336"/>
                    </a:lnTo>
                    <a:lnTo>
                      <a:pt x="242590" y="19232"/>
                    </a:lnTo>
                    <a:lnTo>
                      <a:pt x="236998" y="23778"/>
                    </a:lnTo>
                    <a:lnTo>
                      <a:pt x="230705" y="28323"/>
                    </a:lnTo>
                    <a:lnTo>
                      <a:pt x="224413" y="32519"/>
                    </a:lnTo>
                    <a:lnTo>
                      <a:pt x="217422" y="36715"/>
                    </a:lnTo>
                    <a:lnTo>
                      <a:pt x="210082" y="40561"/>
                    </a:lnTo>
                    <a:lnTo>
                      <a:pt x="202391" y="44058"/>
                    </a:lnTo>
                    <a:lnTo>
                      <a:pt x="194701" y="47205"/>
                    </a:lnTo>
                    <a:lnTo>
                      <a:pt x="186312" y="50352"/>
                    </a:lnTo>
                    <a:lnTo>
                      <a:pt x="177924" y="52799"/>
                    </a:lnTo>
                    <a:lnTo>
                      <a:pt x="169534" y="55247"/>
                    </a:lnTo>
                    <a:lnTo>
                      <a:pt x="160446" y="56995"/>
                    </a:lnTo>
                    <a:lnTo>
                      <a:pt x="151707" y="58743"/>
                    </a:lnTo>
                    <a:lnTo>
                      <a:pt x="142618" y="59443"/>
                    </a:lnTo>
                    <a:lnTo>
                      <a:pt x="133530" y="60142"/>
                    </a:lnTo>
                    <a:lnTo>
                      <a:pt x="124791" y="60142"/>
                    </a:lnTo>
                    <a:lnTo>
                      <a:pt x="115703" y="59443"/>
                    </a:lnTo>
                    <a:lnTo>
                      <a:pt x="106264" y="58394"/>
                    </a:lnTo>
                    <a:lnTo>
                      <a:pt x="97526" y="56646"/>
                    </a:lnTo>
                    <a:lnTo>
                      <a:pt x="88438" y="54198"/>
                    </a:lnTo>
                    <a:lnTo>
                      <a:pt x="79699" y="51051"/>
                    </a:lnTo>
                    <a:lnTo>
                      <a:pt x="70960" y="47554"/>
                    </a:lnTo>
                    <a:lnTo>
                      <a:pt x="62570" y="43009"/>
                    </a:lnTo>
                    <a:lnTo>
                      <a:pt x="54181" y="38113"/>
                    </a:lnTo>
                    <a:lnTo>
                      <a:pt x="46491" y="32169"/>
                    </a:lnTo>
                    <a:lnTo>
                      <a:pt x="38451" y="25176"/>
                    </a:lnTo>
                    <a:lnTo>
                      <a:pt x="31111" y="17833"/>
                    </a:lnTo>
                    <a:lnTo>
                      <a:pt x="24119" y="9441"/>
                    </a:lnTo>
                    <a:lnTo>
                      <a:pt x="17478" y="0"/>
                    </a:lnTo>
                    <a:lnTo>
                      <a:pt x="14682" y="1399"/>
                    </a:lnTo>
                    <a:lnTo>
                      <a:pt x="12235" y="3147"/>
                    </a:lnTo>
                    <a:lnTo>
                      <a:pt x="10137" y="5245"/>
                    </a:lnTo>
                    <a:lnTo>
                      <a:pt x="8040" y="7693"/>
                    </a:lnTo>
                    <a:lnTo>
                      <a:pt x="4195" y="12588"/>
                    </a:lnTo>
                    <a:lnTo>
                      <a:pt x="0" y="17484"/>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6842633" y="1865630"/>
                <a:ext cx="17273" cy="34545"/>
              </a:xfrm>
              <a:custGeom>
                <a:avLst/>
                <a:gdLst/>
                <a:ahLst/>
                <a:cxnLst/>
                <a:rect l="0" t="0" r="0" b="0"/>
                <a:pathLst>
                  <a:path w="17273" h="34545">
                    <a:moveTo>
                      <a:pt x="127" y="13843"/>
                    </a:moveTo>
                    <a:lnTo>
                      <a:pt x="762" y="10541"/>
                    </a:lnTo>
                    <a:lnTo>
                      <a:pt x="1524" y="7620"/>
                    </a:lnTo>
                    <a:lnTo>
                      <a:pt x="2540" y="4953"/>
                    </a:lnTo>
                    <a:lnTo>
                      <a:pt x="3810" y="2921"/>
                    </a:lnTo>
                    <a:lnTo>
                      <a:pt x="5207" y="1270"/>
                    </a:lnTo>
                    <a:lnTo>
                      <a:pt x="6858" y="381"/>
                    </a:lnTo>
                    <a:lnTo>
                      <a:pt x="8763" y="0"/>
                    </a:lnTo>
                    <a:lnTo>
                      <a:pt x="10414" y="381"/>
                    </a:lnTo>
                    <a:lnTo>
                      <a:pt x="12065" y="1270"/>
                    </a:lnTo>
                    <a:lnTo>
                      <a:pt x="13462" y="2921"/>
                    </a:lnTo>
                    <a:lnTo>
                      <a:pt x="14859" y="4953"/>
                    </a:lnTo>
                    <a:lnTo>
                      <a:pt x="15875" y="7620"/>
                    </a:lnTo>
                    <a:lnTo>
                      <a:pt x="16637" y="10541"/>
                    </a:lnTo>
                    <a:lnTo>
                      <a:pt x="17145" y="13843"/>
                    </a:lnTo>
                    <a:lnTo>
                      <a:pt x="17272" y="17272"/>
                    </a:lnTo>
                    <a:lnTo>
                      <a:pt x="17145" y="20828"/>
                    </a:lnTo>
                    <a:lnTo>
                      <a:pt x="16637" y="24003"/>
                    </a:lnTo>
                    <a:lnTo>
                      <a:pt x="15875" y="27051"/>
                    </a:lnTo>
                    <a:lnTo>
                      <a:pt x="14859" y="29591"/>
                    </a:lnTo>
                    <a:lnTo>
                      <a:pt x="13462" y="31750"/>
                    </a:lnTo>
                    <a:lnTo>
                      <a:pt x="12065" y="33274"/>
                    </a:lnTo>
                    <a:lnTo>
                      <a:pt x="10414" y="34290"/>
                    </a:lnTo>
                    <a:lnTo>
                      <a:pt x="8763" y="34544"/>
                    </a:lnTo>
                    <a:lnTo>
                      <a:pt x="6858" y="34290"/>
                    </a:lnTo>
                    <a:lnTo>
                      <a:pt x="5207" y="33274"/>
                    </a:lnTo>
                    <a:lnTo>
                      <a:pt x="3810" y="31750"/>
                    </a:lnTo>
                    <a:lnTo>
                      <a:pt x="2540" y="29591"/>
                    </a:lnTo>
                    <a:lnTo>
                      <a:pt x="1524" y="27051"/>
                    </a:lnTo>
                    <a:lnTo>
                      <a:pt x="762"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6842789" y="1865671"/>
                <a:ext cx="17129" cy="34618"/>
              </a:xfrm>
              <a:custGeom>
                <a:avLst/>
                <a:gdLst/>
                <a:ahLst/>
                <a:cxnLst/>
                <a:rect l="0" t="0" r="0" b="0"/>
                <a:pathLst>
                  <a:path w="17129" h="34618">
                    <a:moveTo>
                      <a:pt x="0" y="17134"/>
                    </a:moveTo>
                    <a:lnTo>
                      <a:pt x="0" y="20980"/>
                    </a:lnTo>
                    <a:lnTo>
                      <a:pt x="699" y="24127"/>
                    </a:lnTo>
                    <a:lnTo>
                      <a:pt x="1398" y="26924"/>
                    </a:lnTo>
                    <a:lnTo>
                      <a:pt x="2447" y="29372"/>
                    </a:lnTo>
                    <a:lnTo>
                      <a:pt x="3844" y="31820"/>
                    </a:lnTo>
                    <a:lnTo>
                      <a:pt x="5243" y="33219"/>
                    </a:lnTo>
                    <a:lnTo>
                      <a:pt x="6641" y="34267"/>
                    </a:lnTo>
                    <a:lnTo>
                      <a:pt x="8738" y="34617"/>
                    </a:lnTo>
                    <a:lnTo>
                      <a:pt x="10137" y="34267"/>
                    </a:lnTo>
                    <a:lnTo>
                      <a:pt x="11885" y="33219"/>
                    </a:lnTo>
                    <a:lnTo>
                      <a:pt x="13282" y="31820"/>
                    </a:lnTo>
                    <a:lnTo>
                      <a:pt x="14681" y="29372"/>
                    </a:lnTo>
                    <a:lnTo>
                      <a:pt x="15730" y="26924"/>
                    </a:lnTo>
                    <a:lnTo>
                      <a:pt x="16429" y="24127"/>
                    </a:lnTo>
                    <a:lnTo>
                      <a:pt x="17128" y="20980"/>
                    </a:lnTo>
                    <a:lnTo>
                      <a:pt x="17128" y="17134"/>
                    </a:lnTo>
                    <a:lnTo>
                      <a:pt x="17128" y="13637"/>
                    </a:lnTo>
                    <a:lnTo>
                      <a:pt x="16429" y="10490"/>
                    </a:lnTo>
                    <a:lnTo>
                      <a:pt x="15730" y="7693"/>
                    </a:lnTo>
                    <a:lnTo>
                      <a:pt x="14681" y="4895"/>
                    </a:lnTo>
                    <a:lnTo>
                      <a:pt x="13282" y="2797"/>
                    </a:lnTo>
                    <a:lnTo>
                      <a:pt x="11885" y="1398"/>
                    </a:lnTo>
                    <a:lnTo>
                      <a:pt x="10137" y="350"/>
                    </a:lnTo>
                    <a:lnTo>
                      <a:pt x="8738" y="0"/>
                    </a:lnTo>
                    <a:lnTo>
                      <a:pt x="6641" y="350"/>
                    </a:lnTo>
                    <a:lnTo>
                      <a:pt x="5243" y="1398"/>
                    </a:lnTo>
                    <a:lnTo>
                      <a:pt x="3844" y="2797"/>
                    </a:lnTo>
                    <a:lnTo>
                      <a:pt x="2447" y="4895"/>
                    </a:lnTo>
                    <a:lnTo>
                      <a:pt x="1398"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7007606" y="1865630"/>
                <a:ext cx="17400" cy="34545"/>
              </a:xfrm>
              <a:custGeom>
                <a:avLst/>
                <a:gdLst/>
                <a:ahLst/>
                <a:cxnLst/>
                <a:rect l="0" t="0" r="0" b="0"/>
                <a:pathLst>
                  <a:path w="17400" h="34545">
                    <a:moveTo>
                      <a:pt x="127" y="13843"/>
                    </a:moveTo>
                    <a:lnTo>
                      <a:pt x="635" y="10541"/>
                    </a:lnTo>
                    <a:lnTo>
                      <a:pt x="1524" y="7620"/>
                    </a:lnTo>
                    <a:lnTo>
                      <a:pt x="2540" y="4953"/>
                    </a:lnTo>
                    <a:lnTo>
                      <a:pt x="3937" y="2921"/>
                    </a:lnTo>
                    <a:lnTo>
                      <a:pt x="5334" y="1270"/>
                    </a:lnTo>
                    <a:lnTo>
                      <a:pt x="6985" y="381"/>
                    </a:lnTo>
                    <a:lnTo>
                      <a:pt x="8763" y="0"/>
                    </a:lnTo>
                    <a:lnTo>
                      <a:pt x="10414" y="381"/>
                    </a:lnTo>
                    <a:lnTo>
                      <a:pt x="12065" y="1270"/>
                    </a:lnTo>
                    <a:lnTo>
                      <a:pt x="13462" y="2921"/>
                    </a:lnTo>
                    <a:lnTo>
                      <a:pt x="14859" y="4953"/>
                    </a:lnTo>
                    <a:lnTo>
                      <a:pt x="15875" y="7620"/>
                    </a:lnTo>
                    <a:lnTo>
                      <a:pt x="16764" y="10541"/>
                    </a:lnTo>
                    <a:lnTo>
                      <a:pt x="17272" y="13843"/>
                    </a:lnTo>
                    <a:lnTo>
                      <a:pt x="17399" y="17272"/>
                    </a:lnTo>
                    <a:lnTo>
                      <a:pt x="17272" y="20828"/>
                    </a:lnTo>
                    <a:lnTo>
                      <a:pt x="16764" y="24003"/>
                    </a:lnTo>
                    <a:lnTo>
                      <a:pt x="15875" y="27051"/>
                    </a:lnTo>
                    <a:lnTo>
                      <a:pt x="14859" y="29591"/>
                    </a:lnTo>
                    <a:lnTo>
                      <a:pt x="13462" y="31750"/>
                    </a:lnTo>
                    <a:lnTo>
                      <a:pt x="12065" y="33274"/>
                    </a:lnTo>
                    <a:lnTo>
                      <a:pt x="10414" y="34290"/>
                    </a:lnTo>
                    <a:lnTo>
                      <a:pt x="8763" y="34544"/>
                    </a:lnTo>
                    <a:lnTo>
                      <a:pt x="7112" y="34290"/>
                    </a:lnTo>
                    <a:lnTo>
                      <a:pt x="5334" y="33274"/>
                    </a:lnTo>
                    <a:lnTo>
                      <a:pt x="3937" y="31750"/>
                    </a:lnTo>
                    <a:lnTo>
                      <a:pt x="2540" y="29591"/>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007781" y="1865671"/>
                <a:ext cx="17129" cy="34618"/>
              </a:xfrm>
              <a:custGeom>
                <a:avLst/>
                <a:gdLst/>
                <a:ahLst/>
                <a:cxnLst/>
                <a:rect l="0" t="0" r="0" b="0"/>
                <a:pathLst>
                  <a:path w="17129" h="34618">
                    <a:moveTo>
                      <a:pt x="0" y="17134"/>
                    </a:moveTo>
                    <a:lnTo>
                      <a:pt x="0" y="20980"/>
                    </a:lnTo>
                    <a:lnTo>
                      <a:pt x="699" y="24127"/>
                    </a:lnTo>
                    <a:lnTo>
                      <a:pt x="1397" y="26924"/>
                    </a:lnTo>
                    <a:lnTo>
                      <a:pt x="2447" y="29372"/>
                    </a:lnTo>
                    <a:lnTo>
                      <a:pt x="3845" y="31820"/>
                    </a:lnTo>
                    <a:lnTo>
                      <a:pt x="5243" y="33219"/>
                    </a:lnTo>
                    <a:lnTo>
                      <a:pt x="6991" y="34267"/>
                    </a:lnTo>
                    <a:lnTo>
                      <a:pt x="8739" y="34617"/>
                    </a:lnTo>
                    <a:lnTo>
                      <a:pt x="10137" y="34267"/>
                    </a:lnTo>
                    <a:lnTo>
                      <a:pt x="11885" y="33219"/>
                    </a:lnTo>
                    <a:lnTo>
                      <a:pt x="13283" y="31820"/>
                    </a:lnTo>
                    <a:lnTo>
                      <a:pt x="14681" y="29372"/>
                    </a:lnTo>
                    <a:lnTo>
                      <a:pt x="15730" y="26924"/>
                    </a:lnTo>
                    <a:lnTo>
                      <a:pt x="16428" y="24127"/>
                    </a:lnTo>
                    <a:lnTo>
                      <a:pt x="17128" y="20980"/>
                    </a:lnTo>
                    <a:lnTo>
                      <a:pt x="17128" y="17134"/>
                    </a:lnTo>
                    <a:lnTo>
                      <a:pt x="17128" y="13637"/>
                    </a:lnTo>
                    <a:lnTo>
                      <a:pt x="16428" y="10490"/>
                    </a:lnTo>
                    <a:lnTo>
                      <a:pt x="15730" y="7693"/>
                    </a:lnTo>
                    <a:lnTo>
                      <a:pt x="14681" y="4895"/>
                    </a:lnTo>
                    <a:lnTo>
                      <a:pt x="13283" y="2797"/>
                    </a:lnTo>
                    <a:lnTo>
                      <a:pt x="11885" y="1398"/>
                    </a:lnTo>
                    <a:lnTo>
                      <a:pt x="10137" y="350"/>
                    </a:lnTo>
                    <a:lnTo>
                      <a:pt x="8739" y="0"/>
                    </a:lnTo>
                    <a:lnTo>
                      <a:pt x="6641" y="350"/>
                    </a:lnTo>
                    <a:lnTo>
                      <a:pt x="5243" y="1398"/>
                    </a:lnTo>
                    <a:lnTo>
                      <a:pt x="3845" y="2797"/>
                    </a:lnTo>
                    <a:lnTo>
                      <a:pt x="2447" y="4895"/>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894872" y="1960779"/>
                <a:ext cx="69212" cy="26226"/>
              </a:xfrm>
              <a:custGeom>
                <a:avLst/>
                <a:gdLst/>
                <a:ahLst/>
                <a:cxnLst/>
                <a:rect l="0" t="0" r="0" b="0"/>
                <a:pathLst>
                  <a:path w="69212" h="26226">
                    <a:moveTo>
                      <a:pt x="69211" y="0"/>
                    </a:moveTo>
                    <a:lnTo>
                      <a:pt x="68862" y="3146"/>
                    </a:lnTo>
                    <a:lnTo>
                      <a:pt x="68512" y="6294"/>
                    </a:lnTo>
                    <a:lnTo>
                      <a:pt x="67463" y="9091"/>
                    </a:lnTo>
                    <a:lnTo>
                      <a:pt x="66415" y="11539"/>
                    </a:lnTo>
                    <a:lnTo>
                      <a:pt x="64667" y="13986"/>
                    </a:lnTo>
                    <a:lnTo>
                      <a:pt x="62920" y="16085"/>
                    </a:lnTo>
                    <a:lnTo>
                      <a:pt x="60822" y="17833"/>
                    </a:lnTo>
                    <a:lnTo>
                      <a:pt x="58375" y="19581"/>
                    </a:lnTo>
                    <a:lnTo>
                      <a:pt x="55928" y="21330"/>
                    </a:lnTo>
                    <a:lnTo>
                      <a:pt x="53133" y="22379"/>
                    </a:lnTo>
                    <a:lnTo>
                      <a:pt x="47190" y="24477"/>
                    </a:lnTo>
                    <a:lnTo>
                      <a:pt x="40898" y="25875"/>
                    </a:lnTo>
                    <a:lnTo>
                      <a:pt x="34606" y="26225"/>
                    </a:lnTo>
                    <a:lnTo>
                      <a:pt x="27964" y="25875"/>
                    </a:lnTo>
                    <a:lnTo>
                      <a:pt x="21672" y="24477"/>
                    </a:lnTo>
                    <a:lnTo>
                      <a:pt x="16079" y="22379"/>
                    </a:lnTo>
                    <a:lnTo>
                      <a:pt x="13284" y="21330"/>
                    </a:lnTo>
                    <a:lnTo>
                      <a:pt x="10837" y="19581"/>
                    </a:lnTo>
                    <a:lnTo>
                      <a:pt x="8390" y="17833"/>
                    </a:lnTo>
                    <a:lnTo>
                      <a:pt x="6292" y="16085"/>
                    </a:lnTo>
                    <a:lnTo>
                      <a:pt x="4545" y="13986"/>
                    </a:lnTo>
                    <a:lnTo>
                      <a:pt x="2797" y="11539"/>
                    </a:lnTo>
                    <a:lnTo>
                      <a:pt x="1399" y="9091"/>
                    </a:lnTo>
                    <a:lnTo>
                      <a:pt x="699" y="6294"/>
                    </a:lnTo>
                    <a:lnTo>
                      <a:pt x="0" y="3146"/>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8291830" y="1750568"/>
              <a:ext cx="450599" cy="451143"/>
              <a:chOff x="8291830" y="1750568"/>
              <a:chExt cx="450599" cy="451143"/>
            </a:xfrm>
          </p:grpSpPr>
          <p:sp>
            <p:nvSpPr>
              <p:cNvPr id="98" name="Freeform 97"/>
              <p:cNvSpPr/>
              <p:nvPr/>
            </p:nvSpPr>
            <p:spPr>
              <a:xfrm>
                <a:off x="8291830" y="1750568"/>
                <a:ext cx="450470" cy="450978"/>
              </a:xfrm>
              <a:custGeom>
                <a:avLst/>
                <a:gdLst/>
                <a:ahLst/>
                <a:cxnLst/>
                <a:rect l="0" t="0" r="0" b="0"/>
                <a:pathLst>
                  <a:path w="450470" h="450978">
                    <a:moveTo>
                      <a:pt x="254" y="213868"/>
                    </a:moveTo>
                    <a:lnTo>
                      <a:pt x="1143" y="202565"/>
                    </a:lnTo>
                    <a:lnTo>
                      <a:pt x="2540" y="191135"/>
                    </a:lnTo>
                    <a:lnTo>
                      <a:pt x="4445" y="180086"/>
                    </a:lnTo>
                    <a:lnTo>
                      <a:pt x="7112" y="169291"/>
                    </a:lnTo>
                    <a:lnTo>
                      <a:pt x="10033" y="158496"/>
                    </a:lnTo>
                    <a:lnTo>
                      <a:pt x="13716" y="147955"/>
                    </a:lnTo>
                    <a:lnTo>
                      <a:pt x="17653" y="137795"/>
                    </a:lnTo>
                    <a:lnTo>
                      <a:pt x="22225" y="127762"/>
                    </a:lnTo>
                    <a:lnTo>
                      <a:pt x="27178" y="118110"/>
                    </a:lnTo>
                    <a:lnTo>
                      <a:pt x="32639" y="108458"/>
                    </a:lnTo>
                    <a:lnTo>
                      <a:pt x="38354" y="99441"/>
                    </a:lnTo>
                    <a:lnTo>
                      <a:pt x="44831" y="90551"/>
                    </a:lnTo>
                    <a:lnTo>
                      <a:pt x="51435" y="82169"/>
                    </a:lnTo>
                    <a:lnTo>
                      <a:pt x="58547" y="73914"/>
                    </a:lnTo>
                    <a:lnTo>
                      <a:pt x="65913" y="66040"/>
                    </a:lnTo>
                    <a:lnTo>
                      <a:pt x="73787" y="58674"/>
                    </a:lnTo>
                    <a:lnTo>
                      <a:pt x="81915" y="51562"/>
                    </a:lnTo>
                    <a:lnTo>
                      <a:pt x="90424" y="44831"/>
                    </a:lnTo>
                    <a:lnTo>
                      <a:pt x="99314" y="38608"/>
                    </a:lnTo>
                    <a:lnTo>
                      <a:pt x="108458" y="32639"/>
                    </a:lnTo>
                    <a:lnTo>
                      <a:pt x="117856" y="27305"/>
                    </a:lnTo>
                    <a:lnTo>
                      <a:pt x="127635" y="22352"/>
                    </a:lnTo>
                    <a:lnTo>
                      <a:pt x="137541" y="17780"/>
                    </a:lnTo>
                    <a:lnTo>
                      <a:pt x="147828" y="13716"/>
                    </a:lnTo>
                    <a:lnTo>
                      <a:pt x="158242" y="10287"/>
                    </a:lnTo>
                    <a:lnTo>
                      <a:pt x="168910" y="7239"/>
                    </a:lnTo>
                    <a:lnTo>
                      <a:pt x="179832" y="4699"/>
                    </a:lnTo>
                    <a:lnTo>
                      <a:pt x="190881" y="2667"/>
                    </a:lnTo>
                    <a:lnTo>
                      <a:pt x="202311" y="1270"/>
                    </a:lnTo>
                    <a:lnTo>
                      <a:pt x="213614" y="254"/>
                    </a:lnTo>
                    <a:lnTo>
                      <a:pt x="225298" y="0"/>
                    </a:lnTo>
                    <a:lnTo>
                      <a:pt x="236855" y="254"/>
                    </a:lnTo>
                    <a:lnTo>
                      <a:pt x="248285" y="1270"/>
                    </a:lnTo>
                    <a:lnTo>
                      <a:pt x="259588" y="2667"/>
                    </a:lnTo>
                    <a:lnTo>
                      <a:pt x="270637" y="4699"/>
                    </a:lnTo>
                    <a:lnTo>
                      <a:pt x="281559" y="7239"/>
                    </a:lnTo>
                    <a:lnTo>
                      <a:pt x="292227" y="10287"/>
                    </a:lnTo>
                    <a:lnTo>
                      <a:pt x="302641" y="13716"/>
                    </a:lnTo>
                    <a:lnTo>
                      <a:pt x="312928" y="17780"/>
                    </a:lnTo>
                    <a:lnTo>
                      <a:pt x="322961" y="22352"/>
                    </a:lnTo>
                    <a:lnTo>
                      <a:pt x="332613" y="27305"/>
                    </a:lnTo>
                    <a:lnTo>
                      <a:pt x="342011" y="32639"/>
                    </a:lnTo>
                    <a:lnTo>
                      <a:pt x="351282" y="38608"/>
                    </a:lnTo>
                    <a:lnTo>
                      <a:pt x="360045" y="44831"/>
                    </a:lnTo>
                    <a:lnTo>
                      <a:pt x="368554" y="51562"/>
                    </a:lnTo>
                    <a:lnTo>
                      <a:pt x="376809" y="58674"/>
                    </a:lnTo>
                    <a:lnTo>
                      <a:pt x="384556" y="66040"/>
                    </a:lnTo>
                    <a:lnTo>
                      <a:pt x="391922" y="73914"/>
                    </a:lnTo>
                    <a:lnTo>
                      <a:pt x="399034" y="82169"/>
                    </a:lnTo>
                    <a:lnTo>
                      <a:pt x="405765" y="90551"/>
                    </a:lnTo>
                    <a:lnTo>
                      <a:pt x="412115" y="99441"/>
                    </a:lnTo>
                    <a:lnTo>
                      <a:pt x="417830" y="108458"/>
                    </a:lnTo>
                    <a:lnTo>
                      <a:pt x="423291" y="118110"/>
                    </a:lnTo>
                    <a:lnTo>
                      <a:pt x="428371" y="127762"/>
                    </a:lnTo>
                    <a:lnTo>
                      <a:pt x="432816" y="137795"/>
                    </a:lnTo>
                    <a:lnTo>
                      <a:pt x="436880" y="147955"/>
                    </a:lnTo>
                    <a:lnTo>
                      <a:pt x="440563" y="158496"/>
                    </a:lnTo>
                    <a:lnTo>
                      <a:pt x="443484" y="169291"/>
                    </a:lnTo>
                    <a:lnTo>
                      <a:pt x="446024" y="180086"/>
                    </a:lnTo>
                    <a:lnTo>
                      <a:pt x="447929" y="191135"/>
                    </a:lnTo>
                    <a:lnTo>
                      <a:pt x="449326" y="202565"/>
                    </a:lnTo>
                    <a:lnTo>
                      <a:pt x="450215" y="213868"/>
                    </a:lnTo>
                    <a:lnTo>
                      <a:pt x="450469" y="225552"/>
                    </a:lnTo>
                    <a:lnTo>
                      <a:pt x="450215" y="237109"/>
                    </a:lnTo>
                    <a:lnTo>
                      <a:pt x="449326" y="248539"/>
                    </a:lnTo>
                    <a:lnTo>
                      <a:pt x="447929" y="259842"/>
                    </a:lnTo>
                    <a:lnTo>
                      <a:pt x="446024" y="271018"/>
                    </a:lnTo>
                    <a:lnTo>
                      <a:pt x="443484" y="281813"/>
                    </a:lnTo>
                    <a:lnTo>
                      <a:pt x="440563" y="292481"/>
                    </a:lnTo>
                    <a:lnTo>
                      <a:pt x="436880" y="303022"/>
                    </a:lnTo>
                    <a:lnTo>
                      <a:pt x="432816" y="313309"/>
                    </a:lnTo>
                    <a:lnTo>
                      <a:pt x="428371" y="323342"/>
                    </a:lnTo>
                    <a:lnTo>
                      <a:pt x="423291" y="332994"/>
                    </a:lnTo>
                    <a:lnTo>
                      <a:pt x="417830" y="342392"/>
                    </a:lnTo>
                    <a:lnTo>
                      <a:pt x="412115" y="351663"/>
                    </a:lnTo>
                    <a:lnTo>
                      <a:pt x="405765" y="360426"/>
                    </a:lnTo>
                    <a:lnTo>
                      <a:pt x="399034" y="368935"/>
                    </a:lnTo>
                    <a:lnTo>
                      <a:pt x="391922" y="377063"/>
                    </a:lnTo>
                    <a:lnTo>
                      <a:pt x="384556" y="385064"/>
                    </a:lnTo>
                    <a:lnTo>
                      <a:pt x="376809" y="392430"/>
                    </a:lnTo>
                    <a:lnTo>
                      <a:pt x="368554" y="399542"/>
                    </a:lnTo>
                    <a:lnTo>
                      <a:pt x="360045" y="406146"/>
                    </a:lnTo>
                    <a:lnTo>
                      <a:pt x="351282" y="412496"/>
                    </a:lnTo>
                    <a:lnTo>
                      <a:pt x="342011" y="418338"/>
                    </a:lnTo>
                    <a:lnTo>
                      <a:pt x="332613" y="423799"/>
                    </a:lnTo>
                    <a:lnTo>
                      <a:pt x="322961" y="428752"/>
                    </a:lnTo>
                    <a:lnTo>
                      <a:pt x="312928" y="433324"/>
                    </a:lnTo>
                    <a:lnTo>
                      <a:pt x="302641" y="437388"/>
                    </a:lnTo>
                    <a:lnTo>
                      <a:pt x="292227" y="440944"/>
                    </a:lnTo>
                    <a:lnTo>
                      <a:pt x="281559" y="443865"/>
                    </a:lnTo>
                    <a:lnTo>
                      <a:pt x="270637" y="446532"/>
                    </a:lnTo>
                    <a:lnTo>
                      <a:pt x="259588" y="448437"/>
                    </a:lnTo>
                    <a:lnTo>
                      <a:pt x="248285" y="449834"/>
                    </a:lnTo>
                    <a:lnTo>
                      <a:pt x="236855" y="450723"/>
                    </a:lnTo>
                    <a:lnTo>
                      <a:pt x="225298" y="450977"/>
                    </a:lnTo>
                    <a:lnTo>
                      <a:pt x="213614" y="450723"/>
                    </a:lnTo>
                    <a:lnTo>
                      <a:pt x="202311" y="449834"/>
                    </a:lnTo>
                    <a:lnTo>
                      <a:pt x="190881" y="448437"/>
                    </a:lnTo>
                    <a:lnTo>
                      <a:pt x="179832" y="446532"/>
                    </a:lnTo>
                    <a:lnTo>
                      <a:pt x="168910" y="443865"/>
                    </a:lnTo>
                    <a:lnTo>
                      <a:pt x="158242" y="440944"/>
                    </a:lnTo>
                    <a:lnTo>
                      <a:pt x="147828" y="437388"/>
                    </a:lnTo>
                    <a:lnTo>
                      <a:pt x="137541" y="433324"/>
                    </a:lnTo>
                    <a:lnTo>
                      <a:pt x="127635" y="428752"/>
                    </a:lnTo>
                    <a:lnTo>
                      <a:pt x="117856" y="423799"/>
                    </a:lnTo>
                    <a:lnTo>
                      <a:pt x="108458" y="418338"/>
                    </a:lnTo>
                    <a:lnTo>
                      <a:pt x="99314" y="412496"/>
                    </a:lnTo>
                    <a:lnTo>
                      <a:pt x="90424" y="406146"/>
                    </a:lnTo>
                    <a:lnTo>
                      <a:pt x="81915" y="399542"/>
                    </a:lnTo>
                    <a:lnTo>
                      <a:pt x="73787" y="392430"/>
                    </a:lnTo>
                    <a:lnTo>
                      <a:pt x="65913" y="385064"/>
                    </a:lnTo>
                    <a:lnTo>
                      <a:pt x="58547" y="377063"/>
                    </a:lnTo>
                    <a:lnTo>
                      <a:pt x="51435" y="368935"/>
                    </a:lnTo>
                    <a:lnTo>
                      <a:pt x="44831" y="360426"/>
                    </a:lnTo>
                    <a:lnTo>
                      <a:pt x="38354" y="351663"/>
                    </a:lnTo>
                    <a:lnTo>
                      <a:pt x="32639" y="342392"/>
                    </a:lnTo>
                    <a:lnTo>
                      <a:pt x="27178" y="332994"/>
                    </a:lnTo>
                    <a:lnTo>
                      <a:pt x="22225" y="323342"/>
                    </a:lnTo>
                    <a:lnTo>
                      <a:pt x="17653" y="313309"/>
                    </a:lnTo>
                    <a:lnTo>
                      <a:pt x="13716" y="303022"/>
                    </a:lnTo>
                    <a:lnTo>
                      <a:pt x="10033" y="292481"/>
                    </a:lnTo>
                    <a:lnTo>
                      <a:pt x="7112" y="281813"/>
                    </a:lnTo>
                    <a:lnTo>
                      <a:pt x="4445" y="271018"/>
                    </a:lnTo>
                    <a:lnTo>
                      <a:pt x="2540" y="259842"/>
                    </a:lnTo>
                    <a:lnTo>
                      <a:pt x="1143" y="248539"/>
                    </a:lnTo>
                    <a:lnTo>
                      <a:pt x="254"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291855" y="1750648"/>
                <a:ext cx="450574" cy="451063"/>
              </a:xfrm>
              <a:custGeom>
                <a:avLst/>
                <a:gdLst/>
                <a:ahLst/>
                <a:cxnLst/>
                <a:rect l="0" t="0" r="0" b="0"/>
                <a:pathLst>
                  <a:path w="450574" h="451063">
                    <a:moveTo>
                      <a:pt x="0" y="225531"/>
                    </a:moveTo>
                    <a:lnTo>
                      <a:pt x="350" y="237070"/>
                    </a:lnTo>
                    <a:lnTo>
                      <a:pt x="1049" y="248259"/>
                    </a:lnTo>
                    <a:lnTo>
                      <a:pt x="2447" y="259798"/>
                    </a:lnTo>
                    <a:lnTo>
                      <a:pt x="4545" y="270987"/>
                    </a:lnTo>
                    <a:lnTo>
                      <a:pt x="6991" y="281826"/>
                    </a:lnTo>
                    <a:lnTo>
                      <a:pt x="10137" y="292316"/>
                    </a:lnTo>
                    <a:lnTo>
                      <a:pt x="13633" y="303155"/>
                    </a:lnTo>
                    <a:lnTo>
                      <a:pt x="17828" y="313296"/>
                    </a:lnTo>
                    <a:lnTo>
                      <a:pt x="22022" y="323086"/>
                    </a:lnTo>
                    <a:lnTo>
                      <a:pt x="27265" y="332877"/>
                    </a:lnTo>
                    <a:lnTo>
                      <a:pt x="32508" y="342317"/>
                    </a:lnTo>
                    <a:lnTo>
                      <a:pt x="38451" y="351408"/>
                    </a:lnTo>
                    <a:lnTo>
                      <a:pt x="44743" y="360500"/>
                    </a:lnTo>
                    <a:lnTo>
                      <a:pt x="51385" y="368891"/>
                    </a:lnTo>
                    <a:lnTo>
                      <a:pt x="58375" y="376934"/>
                    </a:lnTo>
                    <a:lnTo>
                      <a:pt x="66065" y="384976"/>
                    </a:lnTo>
                    <a:lnTo>
                      <a:pt x="73755" y="392319"/>
                    </a:lnTo>
                    <a:lnTo>
                      <a:pt x="81796" y="399662"/>
                    </a:lnTo>
                    <a:lnTo>
                      <a:pt x="90534" y="405955"/>
                    </a:lnTo>
                    <a:lnTo>
                      <a:pt x="99273" y="412249"/>
                    </a:lnTo>
                    <a:lnTo>
                      <a:pt x="108362" y="418194"/>
                    </a:lnTo>
                    <a:lnTo>
                      <a:pt x="117799" y="423788"/>
                    </a:lnTo>
                    <a:lnTo>
                      <a:pt x="127587" y="428683"/>
                    </a:lnTo>
                    <a:lnTo>
                      <a:pt x="137375" y="433229"/>
                    </a:lnTo>
                    <a:lnTo>
                      <a:pt x="147861" y="437425"/>
                    </a:lnTo>
                    <a:lnTo>
                      <a:pt x="158348" y="440921"/>
                    </a:lnTo>
                    <a:lnTo>
                      <a:pt x="168834" y="444068"/>
                    </a:lnTo>
                    <a:lnTo>
                      <a:pt x="179670" y="446516"/>
                    </a:lnTo>
                    <a:lnTo>
                      <a:pt x="190856" y="448264"/>
                    </a:lnTo>
                    <a:lnTo>
                      <a:pt x="202392" y="449663"/>
                    </a:lnTo>
                    <a:lnTo>
                      <a:pt x="213577" y="450712"/>
                    </a:lnTo>
                    <a:lnTo>
                      <a:pt x="225112" y="451062"/>
                    </a:lnTo>
                    <a:lnTo>
                      <a:pt x="236997" y="450712"/>
                    </a:lnTo>
                    <a:lnTo>
                      <a:pt x="248183" y="449663"/>
                    </a:lnTo>
                    <a:lnTo>
                      <a:pt x="259718" y="448264"/>
                    </a:lnTo>
                    <a:lnTo>
                      <a:pt x="270553" y="446516"/>
                    </a:lnTo>
                    <a:lnTo>
                      <a:pt x="281390" y="444068"/>
                    </a:lnTo>
                    <a:lnTo>
                      <a:pt x="292226" y="440921"/>
                    </a:lnTo>
                    <a:lnTo>
                      <a:pt x="302713" y="437425"/>
                    </a:lnTo>
                    <a:lnTo>
                      <a:pt x="312850" y="433229"/>
                    </a:lnTo>
                    <a:lnTo>
                      <a:pt x="322987" y="428683"/>
                    </a:lnTo>
                    <a:lnTo>
                      <a:pt x="332774" y="423788"/>
                    </a:lnTo>
                    <a:lnTo>
                      <a:pt x="341862" y="418194"/>
                    </a:lnTo>
                    <a:lnTo>
                      <a:pt x="351300" y="412249"/>
                    </a:lnTo>
                    <a:lnTo>
                      <a:pt x="360039" y="405955"/>
                    </a:lnTo>
                    <a:lnTo>
                      <a:pt x="368429" y="399662"/>
                    </a:lnTo>
                    <a:lnTo>
                      <a:pt x="376818" y="392319"/>
                    </a:lnTo>
                    <a:lnTo>
                      <a:pt x="384508" y="384976"/>
                    </a:lnTo>
                    <a:lnTo>
                      <a:pt x="391848" y="376934"/>
                    </a:lnTo>
                    <a:lnTo>
                      <a:pt x="399189" y="368891"/>
                    </a:lnTo>
                    <a:lnTo>
                      <a:pt x="405830" y="360500"/>
                    </a:lnTo>
                    <a:lnTo>
                      <a:pt x="412122" y="351408"/>
                    </a:lnTo>
                    <a:lnTo>
                      <a:pt x="417716" y="342317"/>
                    </a:lnTo>
                    <a:lnTo>
                      <a:pt x="423308" y="332877"/>
                    </a:lnTo>
                    <a:lnTo>
                      <a:pt x="428202" y="323086"/>
                    </a:lnTo>
                    <a:lnTo>
                      <a:pt x="432747" y="313296"/>
                    </a:lnTo>
                    <a:lnTo>
                      <a:pt x="436941" y="303155"/>
                    </a:lnTo>
                    <a:lnTo>
                      <a:pt x="440437" y="292316"/>
                    </a:lnTo>
                    <a:lnTo>
                      <a:pt x="443582" y="281826"/>
                    </a:lnTo>
                    <a:lnTo>
                      <a:pt x="446029" y="270987"/>
                    </a:lnTo>
                    <a:lnTo>
                      <a:pt x="448126" y="259798"/>
                    </a:lnTo>
                    <a:lnTo>
                      <a:pt x="449175" y="248259"/>
                    </a:lnTo>
                    <a:lnTo>
                      <a:pt x="450224" y="237070"/>
                    </a:lnTo>
                    <a:lnTo>
                      <a:pt x="450573" y="225531"/>
                    </a:lnTo>
                    <a:lnTo>
                      <a:pt x="450224" y="213992"/>
                    </a:lnTo>
                    <a:lnTo>
                      <a:pt x="449175" y="202453"/>
                    </a:lnTo>
                    <a:lnTo>
                      <a:pt x="448126" y="191264"/>
                    </a:lnTo>
                    <a:lnTo>
                      <a:pt x="446029" y="180075"/>
                    </a:lnTo>
                    <a:lnTo>
                      <a:pt x="443582" y="169236"/>
                    </a:lnTo>
                    <a:lnTo>
                      <a:pt x="440437" y="158396"/>
                    </a:lnTo>
                    <a:lnTo>
                      <a:pt x="436941" y="147907"/>
                    </a:lnTo>
                    <a:lnTo>
                      <a:pt x="432747" y="137767"/>
                    </a:lnTo>
                    <a:lnTo>
                      <a:pt x="428202" y="127626"/>
                    </a:lnTo>
                    <a:lnTo>
                      <a:pt x="423308" y="118185"/>
                    </a:lnTo>
                    <a:lnTo>
                      <a:pt x="417716" y="108395"/>
                    </a:lnTo>
                    <a:lnTo>
                      <a:pt x="412122" y="99304"/>
                    </a:lnTo>
                    <a:lnTo>
                      <a:pt x="405830" y="90562"/>
                    </a:lnTo>
                    <a:lnTo>
                      <a:pt x="399189" y="82171"/>
                    </a:lnTo>
                    <a:lnTo>
                      <a:pt x="391848" y="73778"/>
                    </a:lnTo>
                    <a:lnTo>
                      <a:pt x="384508" y="66086"/>
                    </a:lnTo>
                    <a:lnTo>
                      <a:pt x="376818" y="58394"/>
                    </a:lnTo>
                    <a:lnTo>
                      <a:pt x="368429" y="51401"/>
                    </a:lnTo>
                    <a:lnTo>
                      <a:pt x="360039" y="44757"/>
                    </a:lnTo>
                    <a:lnTo>
                      <a:pt x="351300" y="38463"/>
                    </a:lnTo>
                    <a:lnTo>
                      <a:pt x="341862" y="32519"/>
                    </a:lnTo>
                    <a:lnTo>
                      <a:pt x="332774" y="27274"/>
                    </a:lnTo>
                    <a:lnTo>
                      <a:pt x="322987" y="22029"/>
                    </a:lnTo>
                    <a:lnTo>
                      <a:pt x="312850" y="17833"/>
                    </a:lnTo>
                    <a:lnTo>
                      <a:pt x="302713" y="13637"/>
                    </a:lnTo>
                    <a:lnTo>
                      <a:pt x="292226" y="10141"/>
                    </a:lnTo>
                    <a:lnTo>
                      <a:pt x="281390" y="6994"/>
                    </a:lnTo>
                    <a:lnTo>
                      <a:pt x="270553" y="4546"/>
                    </a:lnTo>
                    <a:lnTo>
                      <a:pt x="259718" y="2798"/>
                    </a:lnTo>
                    <a:lnTo>
                      <a:pt x="248183" y="1049"/>
                    </a:lnTo>
                    <a:lnTo>
                      <a:pt x="236997" y="350"/>
                    </a:lnTo>
                    <a:lnTo>
                      <a:pt x="225112" y="0"/>
                    </a:lnTo>
                    <a:lnTo>
                      <a:pt x="213577" y="350"/>
                    </a:lnTo>
                    <a:lnTo>
                      <a:pt x="202392" y="1049"/>
                    </a:lnTo>
                    <a:lnTo>
                      <a:pt x="190856" y="2798"/>
                    </a:lnTo>
                    <a:lnTo>
                      <a:pt x="179670" y="4546"/>
                    </a:lnTo>
                    <a:lnTo>
                      <a:pt x="168834" y="6994"/>
                    </a:lnTo>
                    <a:lnTo>
                      <a:pt x="158348" y="10141"/>
                    </a:lnTo>
                    <a:lnTo>
                      <a:pt x="147861" y="13637"/>
                    </a:lnTo>
                    <a:lnTo>
                      <a:pt x="137375" y="17833"/>
                    </a:lnTo>
                    <a:lnTo>
                      <a:pt x="127587" y="22029"/>
                    </a:lnTo>
                    <a:lnTo>
                      <a:pt x="117799" y="27274"/>
                    </a:lnTo>
                    <a:lnTo>
                      <a:pt x="108362" y="32519"/>
                    </a:lnTo>
                    <a:lnTo>
                      <a:pt x="99273" y="38463"/>
                    </a:lnTo>
                    <a:lnTo>
                      <a:pt x="90534" y="44757"/>
                    </a:lnTo>
                    <a:lnTo>
                      <a:pt x="81796" y="51401"/>
                    </a:lnTo>
                    <a:lnTo>
                      <a:pt x="73755" y="58394"/>
                    </a:lnTo>
                    <a:lnTo>
                      <a:pt x="66065" y="66086"/>
                    </a:lnTo>
                    <a:lnTo>
                      <a:pt x="58375" y="73778"/>
                    </a:lnTo>
                    <a:lnTo>
                      <a:pt x="51385" y="82171"/>
                    </a:lnTo>
                    <a:lnTo>
                      <a:pt x="44743" y="90562"/>
                    </a:lnTo>
                    <a:lnTo>
                      <a:pt x="38451" y="99304"/>
                    </a:lnTo>
                    <a:lnTo>
                      <a:pt x="32508" y="108395"/>
                    </a:lnTo>
                    <a:lnTo>
                      <a:pt x="27265" y="118185"/>
                    </a:lnTo>
                    <a:lnTo>
                      <a:pt x="22022" y="127626"/>
                    </a:lnTo>
                    <a:lnTo>
                      <a:pt x="17828" y="137767"/>
                    </a:lnTo>
                    <a:lnTo>
                      <a:pt x="13633" y="147907"/>
                    </a:lnTo>
                    <a:lnTo>
                      <a:pt x="10137" y="158396"/>
                    </a:lnTo>
                    <a:lnTo>
                      <a:pt x="6991" y="169236"/>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8375397" y="2053104"/>
                <a:ext cx="277546" cy="60143"/>
              </a:xfrm>
              <a:custGeom>
                <a:avLst/>
                <a:gdLst/>
                <a:ahLst/>
                <a:cxnLst/>
                <a:rect l="0" t="0" r="0" b="0"/>
                <a:pathLst>
                  <a:path w="277546" h="60143">
                    <a:moveTo>
                      <a:pt x="277545" y="17483"/>
                    </a:moveTo>
                    <a:lnTo>
                      <a:pt x="273350" y="12588"/>
                    </a:lnTo>
                    <a:lnTo>
                      <a:pt x="269505" y="7692"/>
                    </a:lnTo>
                    <a:lnTo>
                      <a:pt x="267408" y="5245"/>
                    </a:lnTo>
                    <a:lnTo>
                      <a:pt x="265310" y="3147"/>
                    </a:lnTo>
                    <a:lnTo>
                      <a:pt x="262863" y="1399"/>
                    </a:lnTo>
                    <a:lnTo>
                      <a:pt x="260067" y="0"/>
                    </a:lnTo>
                    <a:lnTo>
                      <a:pt x="256571" y="4895"/>
                    </a:lnTo>
                    <a:lnTo>
                      <a:pt x="252377" y="9790"/>
                    </a:lnTo>
                    <a:lnTo>
                      <a:pt x="247833" y="14336"/>
                    </a:lnTo>
                    <a:lnTo>
                      <a:pt x="242589" y="19231"/>
                    </a:lnTo>
                    <a:lnTo>
                      <a:pt x="236997" y="23777"/>
                    </a:lnTo>
                    <a:lnTo>
                      <a:pt x="230704" y="28323"/>
                    </a:lnTo>
                    <a:lnTo>
                      <a:pt x="224412" y="32518"/>
                    </a:lnTo>
                    <a:lnTo>
                      <a:pt x="217421" y="36714"/>
                    </a:lnTo>
                    <a:lnTo>
                      <a:pt x="210081" y="40561"/>
                    </a:lnTo>
                    <a:lnTo>
                      <a:pt x="202390" y="44057"/>
                    </a:lnTo>
                    <a:lnTo>
                      <a:pt x="194700" y="47204"/>
                    </a:lnTo>
                    <a:lnTo>
                      <a:pt x="186311" y="50351"/>
                    </a:lnTo>
                    <a:lnTo>
                      <a:pt x="177923" y="52799"/>
                    </a:lnTo>
                    <a:lnTo>
                      <a:pt x="169533" y="55246"/>
                    </a:lnTo>
                    <a:lnTo>
                      <a:pt x="160445" y="56995"/>
                    </a:lnTo>
                    <a:lnTo>
                      <a:pt x="151706" y="58743"/>
                    </a:lnTo>
                    <a:lnTo>
                      <a:pt x="142617" y="59442"/>
                    </a:lnTo>
                    <a:lnTo>
                      <a:pt x="133529" y="60142"/>
                    </a:lnTo>
                    <a:lnTo>
                      <a:pt x="124790" y="60142"/>
                    </a:lnTo>
                    <a:lnTo>
                      <a:pt x="115702" y="59442"/>
                    </a:lnTo>
                    <a:lnTo>
                      <a:pt x="106263" y="58393"/>
                    </a:lnTo>
                    <a:lnTo>
                      <a:pt x="97525" y="56645"/>
                    </a:lnTo>
                    <a:lnTo>
                      <a:pt x="88437" y="54197"/>
                    </a:lnTo>
                    <a:lnTo>
                      <a:pt x="79698" y="51051"/>
                    </a:lnTo>
                    <a:lnTo>
                      <a:pt x="70959" y="47554"/>
                    </a:lnTo>
                    <a:lnTo>
                      <a:pt x="62569" y="43008"/>
                    </a:lnTo>
                    <a:lnTo>
                      <a:pt x="54180" y="38113"/>
                    </a:lnTo>
                    <a:lnTo>
                      <a:pt x="46490" y="32169"/>
                    </a:lnTo>
                    <a:lnTo>
                      <a:pt x="38450" y="25176"/>
                    </a:lnTo>
                    <a:lnTo>
                      <a:pt x="31110" y="17833"/>
                    </a:lnTo>
                    <a:lnTo>
                      <a:pt x="24118" y="9441"/>
                    </a:lnTo>
                    <a:lnTo>
                      <a:pt x="17477" y="0"/>
                    </a:lnTo>
                    <a:lnTo>
                      <a:pt x="14681" y="1399"/>
                    </a:lnTo>
                    <a:lnTo>
                      <a:pt x="12234" y="3147"/>
                    </a:lnTo>
                    <a:lnTo>
                      <a:pt x="10136" y="5245"/>
                    </a:lnTo>
                    <a:lnTo>
                      <a:pt x="8039" y="7692"/>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8425942" y="1898142"/>
                <a:ext cx="17273" cy="34545"/>
              </a:xfrm>
              <a:custGeom>
                <a:avLst/>
                <a:gdLst/>
                <a:ahLst/>
                <a:cxnLst/>
                <a:rect l="0" t="0" r="0" b="0"/>
                <a:pathLst>
                  <a:path w="17273" h="34545">
                    <a:moveTo>
                      <a:pt x="127" y="13843"/>
                    </a:moveTo>
                    <a:lnTo>
                      <a:pt x="635" y="10541"/>
                    </a:lnTo>
                    <a:lnTo>
                      <a:pt x="1397" y="7620"/>
                    </a:lnTo>
                    <a:lnTo>
                      <a:pt x="2540" y="4953"/>
                    </a:lnTo>
                    <a:lnTo>
                      <a:pt x="3810" y="2921"/>
                    </a:lnTo>
                    <a:lnTo>
                      <a:pt x="5207" y="1270"/>
                    </a:lnTo>
                    <a:lnTo>
                      <a:pt x="6858" y="381"/>
                    </a:lnTo>
                    <a:lnTo>
                      <a:pt x="8763" y="0"/>
                    </a:lnTo>
                    <a:lnTo>
                      <a:pt x="10414" y="381"/>
                    </a:lnTo>
                    <a:lnTo>
                      <a:pt x="12065" y="1270"/>
                    </a:lnTo>
                    <a:lnTo>
                      <a:pt x="13462" y="2921"/>
                    </a:lnTo>
                    <a:lnTo>
                      <a:pt x="14732" y="4953"/>
                    </a:lnTo>
                    <a:lnTo>
                      <a:pt x="15875" y="7620"/>
                    </a:lnTo>
                    <a:lnTo>
                      <a:pt x="16637" y="10541"/>
                    </a:lnTo>
                    <a:lnTo>
                      <a:pt x="17145" y="13843"/>
                    </a:lnTo>
                    <a:lnTo>
                      <a:pt x="17272" y="17272"/>
                    </a:lnTo>
                    <a:lnTo>
                      <a:pt x="17145" y="20955"/>
                    </a:lnTo>
                    <a:lnTo>
                      <a:pt x="16637" y="24003"/>
                    </a:lnTo>
                    <a:lnTo>
                      <a:pt x="15875" y="27051"/>
                    </a:lnTo>
                    <a:lnTo>
                      <a:pt x="14732" y="29591"/>
                    </a:lnTo>
                    <a:lnTo>
                      <a:pt x="13462" y="31750"/>
                    </a:lnTo>
                    <a:lnTo>
                      <a:pt x="12065" y="33274"/>
                    </a:lnTo>
                    <a:lnTo>
                      <a:pt x="10414" y="34290"/>
                    </a:lnTo>
                    <a:lnTo>
                      <a:pt x="8763" y="34544"/>
                    </a:lnTo>
                    <a:lnTo>
                      <a:pt x="6858" y="34290"/>
                    </a:lnTo>
                    <a:lnTo>
                      <a:pt x="5207" y="33274"/>
                    </a:lnTo>
                    <a:lnTo>
                      <a:pt x="3810" y="31750"/>
                    </a:lnTo>
                    <a:lnTo>
                      <a:pt x="2540" y="29591"/>
                    </a:lnTo>
                    <a:lnTo>
                      <a:pt x="1397"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8426083" y="1898204"/>
                <a:ext cx="17130" cy="34619"/>
              </a:xfrm>
              <a:custGeom>
                <a:avLst/>
                <a:gdLst/>
                <a:ahLst/>
                <a:cxnLst/>
                <a:rect l="0" t="0" r="0" b="0"/>
                <a:pathLst>
                  <a:path w="17130" h="34619">
                    <a:moveTo>
                      <a:pt x="0" y="17134"/>
                    </a:moveTo>
                    <a:lnTo>
                      <a:pt x="0" y="20981"/>
                    </a:lnTo>
                    <a:lnTo>
                      <a:pt x="700" y="24128"/>
                    </a:lnTo>
                    <a:lnTo>
                      <a:pt x="1399" y="26925"/>
                    </a:lnTo>
                    <a:lnTo>
                      <a:pt x="2447" y="29373"/>
                    </a:lnTo>
                    <a:lnTo>
                      <a:pt x="3845" y="31820"/>
                    </a:lnTo>
                    <a:lnTo>
                      <a:pt x="5243" y="33219"/>
                    </a:lnTo>
                    <a:lnTo>
                      <a:pt x="6642" y="34268"/>
                    </a:lnTo>
                    <a:lnTo>
                      <a:pt x="8739" y="34618"/>
                    </a:lnTo>
                    <a:lnTo>
                      <a:pt x="10138" y="34268"/>
                    </a:lnTo>
                    <a:lnTo>
                      <a:pt x="11886" y="33219"/>
                    </a:lnTo>
                    <a:lnTo>
                      <a:pt x="13283" y="31820"/>
                    </a:lnTo>
                    <a:lnTo>
                      <a:pt x="14682" y="29373"/>
                    </a:lnTo>
                    <a:lnTo>
                      <a:pt x="15731" y="26925"/>
                    </a:lnTo>
                    <a:lnTo>
                      <a:pt x="16430" y="24128"/>
                    </a:lnTo>
                    <a:lnTo>
                      <a:pt x="17129" y="20981"/>
                    </a:lnTo>
                    <a:lnTo>
                      <a:pt x="17129" y="17134"/>
                    </a:lnTo>
                    <a:lnTo>
                      <a:pt x="17129" y="13637"/>
                    </a:lnTo>
                    <a:lnTo>
                      <a:pt x="16430" y="10490"/>
                    </a:lnTo>
                    <a:lnTo>
                      <a:pt x="15731" y="7693"/>
                    </a:lnTo>
                    <a:lnTo>
                      <a:pt x="14682" y="4896"/>
                    </a:lnTo>
                    <a:lnTo>
                      <a:pt x="13283" y="2798"/>
                    </a:lnTo>
                    <a:lnTo>
                      <a:pt x="11886" y="1399"/>
                    </a:lnTo>
                    <a:lnTo>
                      <a:pt x="10138" y="350"/>
                    </a:lnTo>
                    <a:lnTo>
                      <a:pt x="8739" y="0"/>
                    </a:lnTo>
                    <a:lnTo>
                      <a:pt x="6642" y="350"/>
                    </a:lnTo>
                    <a:lnTo>
                      <a:pt x="5243" y="1399"/>
                    </a:lnTo>
                    <a:lnTo>
                      <a:pt x="3845" y="2798"/>
                    </a:lnTo>
                    <a:lnTo>
                      <a:pt x="2447" y="4896"/>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8590915" y="1898142"/>
                <a:ext cx="17400" cy="34545"/>
              </a:xfrm>
              <a:custGeom>
                <a:avLst/>
                <a:gdLst/>
                <a:ahLst/>
                <a:cxnLst/>
                <a:rect l="0" t="0" r="0" b="0"/>
                <a:pathLst>
                  <a:path w="17400" h="34545">
                    <a:moveTo>
                      <a:pt x="127" y="13843"/>
                    </a:moveTo>
                    <a:lnTo>
                      <a:pt x="635" y="10541"/>
                    </a:lnTo>
                    <a:lnTo>
                      <a:pt x="1524" y="7620"/>
                    </a:lnTo>
                    <a:lnTo>
                      <a:pt x="2540" y="4953"/>
                    </a:lnTo>
                    <a:lnTo>
                      <a:pt x="3937" y="2921"/>
                    </a:lnTo>
                    <a:lnTo>
                      <a:pt x="5334" y="1270"/>
                    </a:lnTo>
                    <a:lnTo>
                      <a:pt x="6985" y="381"/>
                    </a:lnTo>
                    <a:lnTo>
                      <a:pt x="8763" y="0"/>
                    </a:lnTo>
                    <a:lnTo>
                      <a:pt x="10414" y="381"/>
                    </a:lnTo>
                    <a:lnTo>
                      <a:pt x="12065" y="1270"/>
                    </a:lnTo>
                    <a:lnTo>
                      <a:pt x="13462" y="2921"/>
                    </a:lnTo>
                    <a:lnTo>
                      <a:pt x="14859" y="4953"/>
                    </a:lnTo>
                    <a:lnTo>
                      <a:pt x="15875" y="7620"/>
                    </a:lnTo>
                    <a:lnTo>
                      <a:pt x="16764" y="10541"/>
                    </a:lnTo>
                    <a:lnTo>
                      <a:pt x="17272" y="13843"/>
                    </a:lnTo>
                    <a:lnTo>
                      <a:pt x="17399" y="17272"/>
                    </a:lnTo>
                    <a:lnTo>
                      <a:pt x="17272" y="20955"/>
                    </a:lnTo>
                    <a:lnTo>
                      <a:pt x="16764" y="24003"/>
                    </a:lnTo>
                    <a:lnTo>
                      <a:pt x="15875" y="27051"/>
                    </a:lnTo>
                    <a:lnTo>
                      <a:pt x="14859" y="29591"/>
                    </a:lnTo>
                    <a:lnTo>
                      <a:pt x="13462" y="31750"/>
                    </a:lnTo>
                    <a:lnTo>
                      <a:pt x="12065" y="33274"/>
                    </a:lnTo>
                    <a:lnTo>
                      <a:pt x="10414" y="34290"/>
                    </a:lnTo>
                    <a:lnTo>
                      <a:pt x="8763" y="34544"/>
                    </a:lnTo>
                    <a:lnTo>
                      <a:pt x="7112" y="34290"/>
                    </a:lnTo>
                    <a:lnTo>
                      <a:pt x="5334" y="33274"/>
                    </a:lnTo>
                    <a:lnTo>
                      <a:pt x="3937" y="31750"/>
                    </a:lnTo>
                    <a:lnTo>
                      <a:pt x="2540" y="29591"/>
                    </a:lnTo>
                    <a:lnTo>
                      <a:pt x="1524"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8591075" y="1898204"/>
                <a:ext cx="17129" cy="34619"/>
              </a:xfrm>
              <a:custGeom>
                <a:avLst/>
                <a:gdLst/>
                <a:ahLst/>
                <a:cxnLst/>
                <a:rect l="0" t="0" r="0" b="0"/>
                <a:pathLst>
                  <a:path w="17129" h="34619">
                    <a:moveTo>
                      <a:pt x="0" y="17134"/>
                    </a:moveTo>
                    <a:lnTo>
                      <a:pt x="0" y="20981"/>
                    </a:lnTo>
                    <a:lnTo>
                      <a:pt x="699" y="24128"/>
                    </a:lnTo>
                    <a:lnTo>
                      <a:pt x="1397" y="26925"/>
                    </a:lnTo>
                    <a:lnTo>
                      <a:pt x="2447" y="29373"/>
                    </a:lnTo>
                    <a:lnTo>
                      <a:pt x="3845" y="31820"/>
                    </a:lnTo>
                    <a:lnTo>
                      <a:pt x="5243" y="33219"/>
                    </a:lnTo>
                    <a:lnTo>
                      <a:pt x="6991" y="34268"/>
                    </a:lnTo>
                    <a:lnTo>
                      <a:pt x="8739" y="34618"/>
                    </a:lnTo>
                    <a:lnTo>
                      <a:pt x="10137" y="34268"/>
                    </a:lnTo>
                    <a:lnTo>
                      <a:pt x="11885" y="33219"/>
                    </a:lnTo>
                    <a:lnTo>
                      <a:pt x="13284" y="31820"/>
                    </a:lnTo>
                    <a:lnTo>
                      <a:pt x="14681" y="29373"/>
                    </a:lnTo>
                    <a:lnTo>
                      <a:pt x="15730" y="26925"/>
                    </a:lnTo>
                    <a:lnTo>
                      <a:pt x="16428" y="24128"/>
                    </a:lnTo>
                    <a:lnTo>
                      <a:pt x="17128" y="20981"/>
                    </a:lnTo>
                    <a:lnTo>
                      <a:pt x="17128" y="17134"/>
                    </a:lnTo>
                    <a:lnTo>
                      <a:pt x="17128" y="13637"/>
                    </a:lnTo>
                    <a:lnTo>
                      <a:pt x="16428" y="10490"/>
                    </a:lnTo>
                    <a:lnTo>
                      <a:pt x="15730" y="7693"/>
                    </a:lnTo>
                    <a:lnTo>
                      <a:pt x="14681" y="4896"/>
                    </a:lnTo>
                    <a:lnTo>
                      <a:pt x="13284" y="2798"/>
                    </a:lnTo>
                    <a:lnTo>
                      <a:pt x="11885" y="1399"/>
                    </a:lnTo>
                    <a:lnTo>
                      <a:pt x="10137" y="350"/>
                    </a:lnTo>
                    <a:lnTo>
                      <a:pt x="8739" y="0"/>
                    </a:lnTo>
                    <a:lnTo>
                      <a:pt x="6641" y="350"/>
                    </a:lnTo>
                    <a:lnTo>
                      <a:pt x="5243" y="1399"/>
                    </a:lnTo>
                    <a:lnTo>
                      <a:pt x="3845" y="2798"/>
                    </a:lnTo>
                    <a:lnTo>
                      <a:pt x="2447" y="4896"/>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478167" y="1993312"/>
                <a:ext cx="69212" cy="26227"/>
              </a:xfrm>
              <a:custGeom>
                <a:avLst/>
                <a:gdLst/>
                <a:ahLst/>
                <a:cxnLst/>
                <a:rect l="0" t="0" r="0" b="0"/>
                <a:pathLst>
                  <a:path w="69212" h="26227">
                    <a:moveTo>
                      <a:pt x="69211" y="0"/>
                    </a:moveTo>
                    <a:lnTo>
                      <a:pt x="68862" y="3147"/>
                    </a:lnTo>
                    <a:lnTo>
                      <a:pt x="68512" y="6294"/>
                    </a:lnTo>
                    <a:lnTo>
                      <a:pt x="67463" y="9092"/>
                    </a:lnTo>
                    <a:lnTo>
                      <a:pt x="66415" y="11539"/>
                    </a:lnTo>
                    <a:lnTo>
                      <a:pt x="64667" y="13987"/>
                    </a:lnTo>
                    <a:lnTo>
                      <a:pt x="62919" y="16085"/>
                    </a:lnTo>
                    <a:lnTo>
                      <a:pt x="60822" y="17833"/>
                    </a:lnTo>
                    <a:lnTo>
                      <a:pt x="58375" y="19582"/>
                    </a:lnTo>
                    <a:lnTo>
                      <a:pt x="55928" y="21330"/>
                    </a:lnTo>
                    <a:lnTo>
                      <a:pt x="53132" y="22379"/>
                    </a:lnTo>
                    <a:lnTo>
                      <a:pt x="47189" y="24477"/>
                    </a:lnTo>
                    <a:lnTo>
                      <a:pt x="40898" y="25876"/>
                    </a:lnTo>
                    <a:lnTo>
                      <a:pt x="34606" y="26226"/>
                    </a:lnTo>
                    <a:lnTo>
                      <a:pt x="27964" y="25876"/>
                    </a:lnTo>
                    <a:lnTo>
                      <a:pt x="21672" y="24477"/>
                    </a:lnTo>
                    <a:lnTo>
                      <a:pt x="16079" y="22379"/>
                    </a:lnTo>
                    <a:lnTo>
                      <a:pt x="13284" y="21330"/>
                    </a:lnTo>
                    <a:lnTo>
                      <a:pt x="10837" y="19582"/>
                    </a:lnTo>
                    <a:lnTo>
                      <a:pt x="8389" y="17833"/>
                    </a:lnTo>
                    <a:lnTo>
                      <a:pt x="6292" y="16085"/>
                    </a:lnTo>
                    <a:lnTo>
                      <a:pt x="4545" y="13987"/>
                    </a:lnTo>
                    <a:lnTo>
                      <a:pt x="2797" y="11539"/>
                    </a:lnTo>
                    <a:lnTo>
                      <a:pt x="1398"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Group 114"/>
            <p:cNvGrpSpPr/>
            <p:nvPr/>
          </p:nvGrpSpPr>
          <p:grpSpPr>
            <a:xfrm>
              <a:off x="7749632" y="1750568"/>
              <a:ext cx="450574" cy="451143"/>
              <a:chOff x="7749632" y="1750568"/>
              <a:chExt cx="450574" cy="451143"/>
            </a:xfrm>
          </p:grpSpPr>
          <p:sp>
            <p:nvSpPr>
              <p:cNvPr id="107" name="Freeform 106"/>
              <p:cNvSpPr/>
              <p:nvPr/>
            </p:nvSpPr>
            <p:spPr>
              <a:xfrm>
                <a:off x="7749667" y="1750568"/>
                <a:ext cx="450470" cy="450978"/>
              </a:xfrm>
              <a:custGeom>
                <a:avLst/>
                <a:gdLst/>
                <a:ahLst/>
                <a:cxnLst/>
                <a:rect l="0" t="0" r="0" b="0"/>
                <a:pathLst>
                  <a:path w="450470" h="450978">
                    <a:moveTo>
                      <a:pt x="127" y="213868"/>
                    </a:moveTo>
                    <a:lnTo>
                      <a:pt x="1143" y="202565"/>
                    </a:lnTo>
                    <a:lnTo>
                      <a:pt x="2413" y="191135"/>
                    </a:lnTo>
                    <a:lnTo>
                      <a:pt x="4445" y="180086"/>
                    </a:lnTo>
                    <a:lnTo>
                      <a:pt x="6985" y="169291"/>
                    </a:lnTo>
                    <a:lnTo>
                      <a:pt x="10033" y="158496"/>
                    </a:lnTo>
                    <a:lnTo>
                      <a:pt x="13589" y="147955"/>
                    </a:lnTo>
                    <a:lnTo>
                      <a:pt x="17653" y="137795"/>
                    </a:lnTo>
                    <a:lnTo>
                      <a:pt x="22225" y="127762"/>
                    </a:lnTo>
                    <a:lnTo>
                      <a:pt x="27178" y="118110"/>
                    </a:lnTo>
                    <a:lnTo>
                      <a:pt x="32639" y="108458"/>
                    </a:lnTo>
                    <a:lnTo>
                      <a:pt x="38354" y="99441"/>
                    </a:lnTo>
                    <a:lnTo>
                      <a:pt x="44704" y="90551"/>
                    </a:lnTo>
                    <a:lnTo>
                      <a:pt x="51308" y="82169"/>
                    </a:lnTo>
                    <a:lnTo>
                      <a:pt x="58547" y="73914"/>
                    </a:lnTo>
                    <a:lnTo>
                      <a:pt x="65913" y="66040"/>
                    </a:lnTo>
                    <a:lnTo>
                      <a:pt x="73660" y="58674"/>
                    </a:lnTo>
                    <a:lnTo>
                      <a:pt x="81788" y="51562"/>
                    </a:lnTo>
                    <a:lnTo>
                      <a:pt x="90424" y="44831"/>
                    </a:lnTo>
                    <a:lnTo>
                      <a:pt x="99314" y="38608"/>
                    </a:lnTo>
                    <a:lnTo>
                      <a:pt x="108331" y="32639"/>
                    </a:lnTo>
                    <a:lnTo>
                      <a:pt x="117856" y="27305"/>
                    </a:lnTo>
                    <a:lnTo>
                      <a:pt x="127635" y="22352"/>
                    </a:lnTo>
                    <a:lnTo>
                      <a:pt x="137414" y="17780"/>
                    </a:lnTo>
                    <a:lnTo>
                      <a:pt x="147701" y="13716"/>
                    </a:lnTo>
                    <a:lnTo>
                      <a:pt x="158115" y="10287"/>
                    </a:lnTo>
                    <a:lnTo>
                      <a:pt x="168910" y="7239"/>
                    </a:lnTo>
                    <a:lnTo>
                      <a:pt x="179705" y="4699"/>
                    </a:lnTo>
                    <a:lnTo>
                      <a:pt x="190754" y="2667"/>
                    </a:lnTo>
                    <a:lnTo>
                      <a:pt x="202184" y="1270"/>
                    </a:lnTo>
                    <a:lnTo>
                      <a:pt x="213614" y="254"/>
                    </a:lnTo>
                    <a:lnTo>
                      <a:pt x="225171" y="0"/>
                    </a:lnTo>
                    <a:lnTo>
                      <a:pt x="236728" y="254"/>
                    </a:lnTo>
                    <a:lnTo>
                      <a:pt x="248158" y="1270"/>
                    </a:lnTo>
                    <a:lnTo>
                      <a:pt x="259588" y="2667"/>
                    </a:lnTo>
                    <a:lnTo>
                      <a:pt x="270637" y="4699"/>
                    </a:lnTo>
                    <a:lnTo>
                      <a:pt x="281432" y="7239"/>
                    </a:lnTo>
                    <a:lnTo>
                      <a:pt x="292227" y="10287"/>
                    </a:lnTo>
                    <a:lnTo>
                      <a:pt x="302641" y="13716"/>
                    </a:lnTo>
                    <a:lnTo>
                      <a:pt x="312928" y="17780"/>
                    </a:lnTo>
                    <a:lnTo>
                      <a:pt x="322834" y="22352"/>
                    </a:lnTo>
                    <a:lnTo>
                      <a:pt x="332486" y="27305"/>
                    </a:lnTo>
                    <a:lnTo>
                      <a:pt x="342011" y="32639"/>
                    </a:lnTo>
                    <a:lnTo>
                      <a:pt x="351155" y="38608"/>
                    </a:lnTo>
                    <a:lnTo>
                      <a:pt x="359918" y="44831"/>
                    </a:lnTo>
                    <a:lnTo>
                      <a:pt x="368554" y="51562"/>
                    </a:lnTo>
                    <a:lnTo>
                      <a:pt x="376809" y="58674"/>
                    </a:lnTo>
                    <a:lnTo>
                      <a:pt x="384429" y="66040"/>
                    </a:lnTo>
                    <a:lnTo>
                      <a:pt x="391922" y="73914"/>
                    </a:lnTo>
                    <a:lnTo>
                      <a:pt x="399034" y="82169"/>
                    </a:lnTo>
                    <a:lnTo>
                      <a:pt x="405765" y="90551"/>
                    </a:lnTo>
                    <a:lnTo>
                      <a:pt x="411988" y="99441"/>
                    </a:lnTo>
                    <a:lnTo>
                      <a:pt x="417830" y="108458"/>
                    </a:lnTo>
                    <a:lnTo>
                      <a:pt x="423164" y="118110"/>
                    </a:lnTo>
                    <a:lnTo>
                      <a:pt x="428244" y="127762"/>
                    </a:lnTo>
                    <a:lnTo>
                      <a:pt x="432689" y="137795"/>
                    </a:lnTo>
                    <a:lnTo>
                      <a:pt x="436880" y="147955"/>
                    </a:lnTo>
                    <a:lnTo>
                      <a:pt x="440436" y="158496"/>
                    </a:lnTo>
                    <a:lnTo>
                      <a:pt x="443484" y="169291"/>
                    </a:lnTo>
                    <a:lnTo>
                      <a:pt x="446024" y="180086"/>
                    </a:lnTo>
                    <a:lnTo>
                      <a:pt x="447929" y="191135"/>
                    </a:lnTo>
                    <a:lnTo>
                      <a:pt x="449199" y="202565"/>
                    </a:lnTo>
                    <a:lnTo>
                      <a:pt x="450215" y="213868"/>
                    </a:lnTo>
                    <a:lnTo>
                      <a:pt x="450469" y="225552"/>
                    </a:lnTo>
                    <a:lnTo>
                      <a:pt x="450215" y="237109"/>
                    </a:lnTo>
                    <a:lnTo>
                      <a:pt x="449199" y="248539"/>
                    </a:lnTo>
                    <a:lnTo>
                      <a:pt x="447929" y="259842"/>
                    </a:lnTo>
                    <a:lnTo>
                      <a:pt x="446024" y="271018"/>
                    </a:lnTo>
                    <a:lnTo>
                      <a:pt x="443484" y="281813"/>
                    </a:lnTo>
                    <a:lnTo>
                      <a:pt x="440436" y="292481"/>
                    </a:lnTo>
                    <a:lnTo>
                      <a:pt x="436880" y="303022"/>
                    </a:lnTo>
                    <a:lnTo>
                      <a:pt x="432689" y="313309"/>
                    </a:lnTo>
                    <a:lnTo>
                      <a:pt x="428244" y="323342"/>
                    </a:lnTo>
                    <a:lnTo>
                      <a:pt x="423164" y="332994"/>
                    </a:lnTo>
                    <a:lnTo>
                      <a:pt x="417830" y="342392"/>
                    </a:lnTo>
                    <a:lnTo>
                      <a:pt x="411988" y="351663"/>
                    </a:lnTo>
                    <a:lnTo>
                      <a:pt x="405765" y="360426"/>
                    </a:lnTo>
                    <a:lnTo>
                      <a:pt x="399034" y="368935"/>
                    </a:lnTo>
                    <a:lnTo>
                      <a:pt x="391922" y="377063"/>
                    </a:lnTo>
                    <a:lnTo>
                      <a:pt x="384429" y="385064"/>
                    </a:lnTo>
                    <a:lnTo>
                      <a:pt x="376809" y="392430"/>
                    </a:lnTo>
                    <a:lnTo>
                      <a:pt x="368554" y="399542"/>
                    </a:lnTo>
                    <a:lnTo>
                      <a:pt x="359918" y="406146"/>
                    </a:lnTo>
                    <a:lnTo>
                      <a:pt x="351155" y="412496"/>
                    </a:lnTo>
                    <a:lnTo>
                      <a:pt x="342011" y="418338"/>
                    </a:lnTo>
                    <a:lnTo>
                      <a:pt x="332486" y="423799"/>
                    </a:lnTo>
                    <a:lnTo>
                      <a:pt x="322834" y="428752"/>
                    </a:lnTo>
                    <a:lnTo>
                      <a:pt x="312928" y="433324"/>
                    </a:lnTo>
                    <a:lnTo>
                      <a:pt x="302641" y="437388"/>
                    </a:lnTo>
                    <a:lnTo>
                      <a:pt x="292227" y="440944"/>
                    </a:lnTo>
                    <a:lnTo>
                      <a:pt x="281432" y="443865"/>
                    </a:lnTo>
                    <a:lnTo>
                      <a:pt x="270637" y="446532"/>
                    </a:lnTo>
                    <a:lnTo>
                      <a:pt x="259588" y="448437"/>
                    </a:lnTo>
                    <a:lnTo>
                      <a:pt x="248158" y="449834"/>
                    </a:lnTo>
                    <a:lnTo>
                      <a:pt x="236728" y="450723"/>
                    </a:lnTo>
                    <a:lnTo>
                      <a:pt x="225171" y="450977"/>
                    </a:lnTo>
                    <a:lnTo>
                      <a:pt x="213614" y="450723"/>
                    </a:lnTo>
                    <a:lnTo>
                      <a:pt x="202184" y="449834"/>
                    </a:lnTo>
                    <a:lnTo>
                      <a:pt x="190754" y="448437"/>
                    </a:lnTo>
                    <a:lnTo>
                      <a:pt x="179705" y="446532"/>
                    </a:lnTo>
                    <a:lnTo>
                      <a:pt x="168910" y="443865"/>
                    </a:lnTo>
                    <a:lnTo>
                      <a:pt x="158115" y="440944"/>
                    </a:lnTo>
                    <a:lnTo>
                      <a:pt x="147701" y="437388"/>
                    </a:lnTo>
                    <a:lnTo>
                      <a:pt x="137414" y="433324"/>
                    </a:lnTo>
                    <a:lnTo>
                      <a:pt x="127635" y="428752"/>
                    </a:lnTo>
                    <a:lnTo>
                      <a:pt x="117856" y="423799"/>
                    </a:lnTo>
                    <a:lnTo>
                      <a:pt x="108331" y="418338"/>
                    </a:lnTo>
                    <a:lnTo>
                      <a:pt x="99314" y="412496"/>
                    </a:lnTo>
                    <a:lnTo>
                      <a:pt x="90424" y="406146"/>
                    </a:lnTo>
                    <a:lnTo>
                      <a:pt x="81788" y="399542"/>
                    </a:lnTo>
                    <a:lnTo>
                      <a:pt x="73660" y="392430"/>
                    </a:lnTo>
                    <a:lnTo>
                      <a:pt x="65913" y="385064"/>
                    </a:lnTo>
                    <a:lnTo>
                      <a:pt x="58547" y="377063"/>
                    </a:lnTo>
                    <a:lnTo>
                      <a:pt x="51308" y="368935"/>
                    </a:lnTo>
                    <a:lnTo>
                      <a:pt x="44704" y="360426"/>
                    </a:lnTo>
                    <a:lnTo>
                      <a:pt x="38354" y="351663"/>
                    </a:lnTo>
                    <a:lnTo>
                      <a:pt x="32639" y="342392"/>
                    </a:lnTo>
                    <a:lnTo>
                      <a:pt x="27178" y="332994"/>
                    </a:lnTo>
                    <a:lnTo>
                      <a:pt x="22225" y="323342"/>
                    </a:lnTo>
                    <a:lnTo>
                      <a:pt x="17653" y="313309"/>
                    </a:lnTo>
                    <a:lnTo>
                      <a:pt x="13589" y="303022"/>
                    </a:lnTo>
                    <a:lnTo>
                      <a:pt x="10033" y="292481"/>
                    </a:lnTo>
                    <a:lnTo>
                      <a:pt x="6985" y="281813"/>
                    </a:lnTo>
                    <a:lnTo>
                      <a:pt x="4445" y="271018"/>
                    </a:lnTo>
                    <a:lnTo>
                      <a:pt x="2413" y="259842"/>
                    </a:lnTo>
                    <a:lnTo>
                      <a:pt x="1143" y="248539"/>
                    </a:lnTo>
                    <a:lnTo>
                      <a:pt x="127"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7749632" y="1750648"/>
                <a:ext cx="450574" cy="451063"/>
              </a:xfrm>
              <a:custGeom>
                <a:avLst/>
                <a:gdLst/>
                <a:ahLst/>
                <a:cxnLst/>
                <a:rect l="0" t="0" r="0" b="0"/>
                <a:pathLst>
                  <a:path w="450574" h="451063">
                    <a:moveTo>
                      <a:pt x="0" y="225531"/>
                    </a:moveTo>
                    <a:lnTo>
                      <a:pt x="349" y="237070"/>
                    </a:lnTo>
                    <a:lnTo>
                      <a:pt x="1048" y="248259"/>
                    </a:lnTo>
                    <a:lnTo>
                      <a:pt x="2447" y="259798"/>
                    </a:lnTo>
                    <a:lnTo>
                      <a:pt x="4544" y="270987"/>
                    </a:lnTo>
                    <a:lnTo>
                      <a:pt x="6991" y="281826"/>
                    </a:lnTo>
                    <a:lnTo>
                      <a:pt x="10136" y="292316"/>
                    </a:lnTo>
                    <a:lnTo>
                      <a:pt x="13632" y="303155"/>
                    </a:lnTo>
                    <a:lnTo>
                      <a:pt x="17827" y="313296"/>
                    </a:lnTo>
                    <a:lnTo>
                      <a:pt x="22022" y="323086"/>
                    </a:lnTo>
                    <a:lnTo>
                      <a:pt x="27265" y="332877"/>
                    </a:lnTo>
                    <a:lnTo>
                      <a:pt x="32508" y="342317"/>
                    </a:lnTo>
                    <a:lnTo>
                      <a:pt x="38451" y="351408"/>
                    </a:lnTo>
                    <a:lnTo>
                      <a:pt x="44743" y="360500"/>
                    </a:lnTo>
                    <a:lnTo>
                      <a:pt x="51384" y="368891"/>
                    </a:lnTo>
                    <a:lnTo>
                      <a:pt x="58374" y="376934"/>
                    </a:lnTo>
                    <a:lnTo>
                      <a:pt x="66065" y="384976"/>
                    </a:lnTo>
                    <a:lnTo>
                      <a:pt x="73755" y="392319"/>
                    </a:lnTo>
                    <a:lnTo>
                      <a:pt x="81795" y="399662"/>
                    </a:lnTo>
                    <a:lnTo>
                      <a:pt x="90534" y="405955"/>
                    </a:lnTo>
                    <a:lnTo>
                      <a:pt x="99273" y="412249"/>
                    </a:lnTo>
                    <a:lnTo>
                      <a:pt x="108361" y="418194"/>
                    </a:lnTo>
                    <a:lnTo>
                      <a:pt x="117799" y="423788"/>
                    </a:lnTo>
                    <a:lnTo>
                      <a:pt x="127586" y="428683"/>
                    </a:lnTo>
                    <a:lnTo>
                      <a:pt x="137373" y="433229"/>
                    </a:lnTo>
                    <a:lnTo>
                      <a:pt x="147860" y="437425"/>
                    </a:lnTo>
                    <a:lnTo>
                      <a:pt x="158347" y="440921"/>
                    </a:lnTo>
                    <a:lnTo>
                      <a:pt x="168834" y="444068"/>
                    </a:lnTo>
                    <a:lnTo>
                      <a:pt x="179669" y="446516"/>
                    </a:lnTo>
                    <a:lnTo>
                      <a:pt x="190855" y="448264"/>
                    </a:lnTo>
                    <a:lnTo>
                      <a:pt x="202391" y="449663"/>
                    </a:lnTo>
                    <a:lnTo>
                      <a:pt x="213577" y="450712"/>
                    </a:lnTo>
                    <a:lnTo>
                      <a:pt x="225111" y="451062"/>
                    </a:lnTo>
                    <a:lnTo>
                      <a:pt x="236996" y="450712"/>
                    </a:lnTo>
                    <a:lnTo>
                      <a:pt x="248182" y="449663"/>
                    </a:lnTo>
                    <a:lnTo>
                      <a:pt x="259718" y="448264"/>
                    </a:lnTo>
                    <a:lnTo>
                      <a:pt x="270553" y="446516"/>
                    </a:lnTo>
                    <a:lnTo>
                      <a:pt x="281389" y="444068"/>
                    </a:lnTo>
                    <a:lnTo>
                      <a:pt x="292226" y="440921"/>
                    </a:lnTo>
                    <a:lnTo>
                      <a:pt x="302712" y="437425"/>
                    </a:lnTo>
                    <a:lnTo>
                      <a:pt x="312850" y="433229"/>
                    </a:lnTo>
                    <a:lnTo>
                      <a:pt x="322986" y="428683"/>
                    </a:lnTo>
                    <a:lnTo>
                      <a:pt x="332774" y="423788"/>
                    </a:lnTo>
                    <a:lnTo>
                      <a:pt x="341862" y="418194"/>
                    </a:lnTo>
                    <a:lnTo>
                      <a:pt x="351300" y="412249"/>
                    </a:lnTo>
                    <a:lnTo>
                      <a:pt x="360038" y="405955"/>
                    </a:lnTo>
                    <a:lnTo>
                      <a:pt x="368428" y="399662"/>
                    </a:lnTo>
                    <a:lnTo>
                      <a:pt x="376818" y="392319"/>
                    </a:lnTo>
                    <a:lnTo>
                      <a:pt x="384507" y="384976"/>
                    </a:lnTo>
                    <a:lnTo>
                      <a:pt x="391848" y="376934"/>
                    </a:lnTo>
                    <a:lnTo>
                      <a:pt x="399188" y="368891"/>
                    </a:lnTo>
                    <a:lnTo>
                      <a:pt x="405830" y="360500"/>
                    </a:lnTo>
                    <a:lnTo>
                      <a:pt x="412123" y="351408"/>
                    </a:lnTo>
                    <a:lnTo>
                      <a:pt x="417715" y="342317"/>
                    </a:lnTo>
                    <a:lnTo>
                      <a:pt x="423308" y="332877"/>
                    </a:lnTo>
                    <a:lnTo>
                      <a:pt x="428201" y="323086"/>
                    </a:lnTo>
                    <a:lnTo>
                      <a:pt x="432746" y="313296"/>
                    </a:lnTo>
                    <a:lnTo>
                      <a:pt x="436940" y="303155"/>
                    </a:lnTo>
                    <a:lnTo>
                      <a:pt x="440436" y="292316"/>
                    </a:lnTo>
                    <a:lnTo>
                      <a:pt x="443582" y="281826"/>
                    </a:lnTo>
                    <a:lnTo>
                      <a:pt x="446029" y="270987"/>
                    </a:lnTo>
                    <a:lnTo>
                      <a:pt x="448126" y="259798"/>
                    </a:lnTo>
                    <a:lnTo>
                      <a:pt x="449175" y="248259"/>
                    </a:lnTo>
                    <a:lnTo>
                      <a:pt x="450223" y="237070"/>
                    </a:lnTo>
                    <a:lnTo>
                      <a:pt x="450573" y="225531"/>
                    </a:lnTo>
                    <a:lnTo>
                      <a:pt x="450223" y="213992"/>
                    </a:lnTo>
                    <a:lnTo>
                      <a:pt x="449175" y="202453"/>
                    </a:lnTo>
                    <a:lnTo>
                      <a:pt x="448126" y="191264"/>
                    </a:lnTo>
                    <a:lnTo>
                      <a:pt x="446029" y="180075"/>
                    </a:lnTo>
                    <a:lnTo>
                      <a:pt x="443582" y="169236"/>
                    </a:lnTo>
                    <a:lnTo>
                      <a:pt x="440436" y="158396"/>
                    </a:lnTo>
                    <a:lnTo>
                      <a:pt x="436940" y="147907"/>
                    </a:lnTo>
                    <a:lnTo>
                      <a:pt x="432746" y="137767"/>
                    </a:lnTo>
                    <a:lnTo>
                      <a:pt x="428201" y="127626"/>
                    </a:lnTo>
                    <a:lnTo>
                      <a:pt x="423308" y="118185"/>
                    </a:lnTo>
                    <a:lnTo>
                      <a:pt x="417715" y="108395"/>
                    </a:lnTo>
                    <a:lnTo>
                      <a:pt x="412123" y="99304"/>
                    </a:lnTo>
                    <a:lnTo>
                      <a:pt x="405830" y="90562"/>
                    </a:lnTo>
                    <a:lnTo>
                      <a:pt x="399188" y="82171"/>
                    </a:lnTo>
                    <a:lnTo>
                      <a:pt x="391848" y="73778"/>
                    </a:lnTo>
                    <a:lnTo>
                      <a:pt x="384507" y="66086"/>
                    </a:lnTo>
                    <a:lnTo>
                      <a:pt x="376818" y="58394"/>
                    </a:lnTo>
                    <a:lnTo>
                      <a:pt x="368428" y="51401"/>
                    </a:lnTo>
                    <a:lnTo>
                      <a:pt x="360038" y="44757"/>
                    </a:lnTo>
                    <a:lnTo>
                      <a:pt x="351300" y="38463"/>
                    </a:lnTo>
                    <a:lnTo>
                      <a:pt x="341862" y="32519"/>
                    </a:lnTo>
                    <a:lnTo>
                      <a:pt x="332774" y="27274"/>
                    </a:lnTo>
                    <a:lnTo>
                      <a:pt x="322986" y="22029"/>
                    </a:lnTo>
                    <a:lnTo>
                      <a:pt x="312850" y="17833"/>
                    </a:lnTo>
                    <a:lnTo>
                      <a:pt x="302712" y="13637"/>
                    </a:lnTo>
                    <a:lnTo>
                      <a:pt x="292226" y="10141"/>
                    </a:lnTo>
                    <a:lnTo>
                      <a:pt x="281389" y="6994"/>
                    </a:lnTo>
                    <a:lnTo>
                      <a:pt x="270553" y="4546"/>
                    </a:lnTo>
                    <a:lnTo>
                      <a:pt x="259718" y="2798"/>
                    </a:lnTo>
                    <a:lnTo>
                      <a:pt x="248182" y="1049"/>
                    </a:lnTo>
                    <a:lnTo>
                      <a:pt x="236996" y="350"/>
                    </a:lnTo>
                    <a:lnTo>
                      <a:pt x="225111" y="0"/>
                    </a:lnTo>
                    <a:lnTo>
                      <a:pt x="213577" y="350"/>
                    </a:lnTo>
                    <a:lnTo>
                      <a:pt x="202391" y="1049"/>
                    </a:lnTo>
                    <a:lnTo>
                      <a:pt x="190855" y="2798"/>
                    </a:lnTo>
                    <a:lnTo>
                      <a:pt x="179669" y="4546"/>
                    </a:lnTo>
                    <a:lnTo>
                      <a:pt x="168834" y="6994"/>
                    </a:lnTo>
                    <a:lnTo>
                      <a:pt x="158347" y="10141"/>
                    </a:lnTo>
                    <a:lnTo>
                      <a:pt x="147860" y="13637"/>
                    </a:lnTo>
                    <a:lnTo>
                      <a:pt x="137373" y="17833"/>
                    </a:lnTo>
                    <a:lnTo>
                      <a:pt x="127586" y="22029"/>
                    </a:lnTo>
                    <a:lnTo>
                      <a:pt x="117799" y="27274"/>
                    </a:lnTo>
                    <a:lnTo>
                      <a:pt x="108361" y="32519"/>
                    </a:lnTo>
                    <a:lnTo>
                      <a:pt x="99273" y="38463"/>
                    </a:lnTo>
                    <a:lnTo>
                      <a:pt x="90534" y="44757"/>
                    </a:lnTo>
                    <a:lnTo>
                      <a:pt x="81795" y="51401"/>
                    </a:lnTo>
                    <a:lnTo>
                      <a:pt x="73755" y="58394"/>
                    </a:lnTo>
                    <a:lnTo>
                      <a:pt x="66065" y="66086"/>
                    </a:lnTo>
                    <a:lnTo>
                      <a:pt x="58374" y="73778"/>
                    </a:lnTo>
                    <a:lnTo>
                      <a:pt x="51384" y="82171"/>
                    </a:lnTo>
                    <a:lnTo>
                      <a:pt x="44743" y="90562"/>
                    </a:lnTo>
                    <a:lnTo>
                      <a:pt x="38451" y="99304"/>
                    </a:lnTo>
                    <a:lnTo>
                      <a:pt x="32508" y="108395"/>
                    </a:lnTo>
                    <a:lnTo>
                      <a:pt x="27265" y="118185"/>
                    </a:lnTo>
                    <a:lnTo>
                      <a:pt x="22022" y="127626"/>
                    </a:lnTo>
                    <a:lnTo>
                      <a:pt x="17827" y="137767"/>
                    </a:lnTo>
                    <a:lnTo>
                      <a:pt x="13632" y="147907"/>
                    </a:lnTo>
                    <a:lnTo>
                      <a:pt x="10136" y="158396"/>
                    </a:lnTo>
                    <a:lnTo>
                      <a:pt x="6991" y="169236"/>
                    </a:lnTo>
                    <a:lnTo>
                      <a:pt x="4544" y="180075"/>
                    </a:lnTo>
                    <a:lnTo>
                      <a:pt x="2447" y="191264"/>
                    </a:lnTo>
                    <a:lnTo>
                      <a:pt x="1048" y="202453"/>
                    </a:lnTo>
                    <a:lnTo>
                      <a:pt x="349"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7833173" y="2053104"/>
                <a:ext cx="277546" cy="60143"/>
              </a:xfrm>
              <a:custGeom>
                <a:avLst/>
                <a:gdLst/>
                <a:ahLst/>
                <a:cxnLst/>
                <a:rect l="0" t="0" r="0" b="0"/>
                <a:pathLst>
                  <a:path w="277546" h="60143">
                    <a:moveTo>
                      <a:pt x="277545" y="17483"/>
                    </a:moveTo>
                    <a:lnTo>
                      <a:pt x="273351" y="12588"/>
                    </a:lnTo>
                    <a:lnTo>
                      <a:pt x="269505" y="7692"/>
                    </a:lnTo>
                    <a:lnTo>
                      <a:pt x="267409" y="5245"/>
                    </a:lnTo>
                    <a:lnTo>
                      <a:pt x="265311" y="3147"/>
                    </a:lnTo>
                    <a:lnTo>
                      <a:pt x="262864" y="1399"/>
                    </a:lnTo>
                    <a:lnTo>
                      <a:pt x="260068" y="0"/>
                    </a:lnTo>
                    <a:lnTo>
                      <a:pt x="256572" y="4895"/>
                    </a:lnTo>
                    <a:lnTo>
                      <a:pt x="252378" y="9790"/>
                    </a:lnTo>
                    <a:lnTo>
                      <a:pt x="247834" y="14336"/>
                    </a:lnTo>
                    <a:lnTo>
                      <a:pt x="242590" y="19231"/>
                    </a:lnTo>
                    <a:lnTo>
                      <a:pt x="236997" y="23777"/>
                    </a:lnTo>
                    <a:lnTo>
                      <a:pt x="230705" y="28323"/>
                    </a:lnTo>
                    <a:lnTo>
                      <a:pt x="224413" y="32518"/>
                    </a:lnTo>
                    <a:lnTo>
                      <a:pt x="217422" y="36714"/>
                    </a:lnTo>
                    <a:lnTo>
                      <a:pt x="210082" y="40561"/>
                    </a:lnTo>
                    <a:lnTo>
                      <a:pt x="202391" y="44057"/>
                    </a:lnTo>
                    <a:lnTo>
                      <a:pt x="194701" y="47204"/>
                    </a:lnTo>
                    <a:lnTo>
                      <a:pt x="186312" y="50351"/>
                    </a:lnTo>
                    <a:lnTo>
                      <a:pt x="177923" y="52799"/>
                    </a:lnTo>
                    <a:lnTo>
                      <a:pt x="169533" y="55246"/>
                    </a:lnTo>
                    <a:lnTo>
                      <a:pt x="160445" y="56995"/>
                    </a:lnTo>
                    <a:lnTo>
                      <a:pt x="151706" y="58743"/>
                    </a:lnTo>
                    <a:lnTo>
                      <a:pt x="142618" y="59442"/>
                    </a:lnTo>
                    <a:lnTo>
                      <a:pt x="133530" y="60142"/>
                    </a:lnTo>
                    <a:lnTo>
                      <a:pt x="124790" y="60142"/>
                    </a:lnTo>
                    <a:lnTo>
                      <a:pt x="115702" y="59442"/>
                    </a:lnTo>
                    <a:lnTo>
                      <a:pt x="106263" y="58393"/>
                    </a:lnTo>
                    <a:lnTo>
                      <a:pt x="97525" y="56645"/>
                    </a:lnTo>
                    <a:lnTo>
                      <a:pt x="88437" y="54197"/>
                    </a:lnTo>
                    <a:lnTo>
                      <a:pt x="79698" y="51051"/>
                    </a:lnTo>
                    <a:lnTo>
                      <a:pt x="70959" y="47554"/>
                    </a:lnTo>
                    <a:lnTo>
                      <a:pt x="62570" y="43008"/>
                    </a:lnTo>
                    <a:lnTo>
                      <a:pt x="54180" y="38113"/>
                    </a:lnTo>
                    <a:lnTo>
                      <a:pt x="46491" y="32169"/>
                    </a:lnTo>
                    <a:lnTo>
                      <a:pt x="38450" y="25176"/>
                    </a:lnTo>
                    <a:lnTo>
                      <a:pt x="31111" y="17833"/>
                    </a:lnTo>
                    <a:lnTo>
                      <a:pt x="24119" y="9441"/>
                    </a:lnTo>
                    <a:lnTo>
                      <a:pt x="17477" y="0"/>
                    </a:lnTo>
                    <a:lnTo>
                      <a:pt x="14681" y="1399"/>
                    </a:lnTo>
                    <a:lnTo>
                      <a:pt x="12234" y="3147"/>
                    </a:lnTo>
                    <a:lnTo>
                      <a:pt x="10137" y="5245"/>
                    </a:lnTo>
                    <a:lnTo>
                      <a:pt x="8040" y="7692"/>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883779" y="1898142"/>
                <a:ext cx="17273" cy="34545"/>
              </a:xfrm>
              <a:custGeom>
                <a:avLst/>
                <a:gdLst/>
                <a:ahLst/>
                <a:cxnLst/>
                <a:rect l="0" t="0" r="0" b="0"/>
                <a:pathLst>
                  <a:path w="17273" h="34545">
                    <a:moveTo>
                      <a:pt x="127" y="13843"/>
                    </a:moveTo>
                    <a:lnTo>
                      <a:pt x="635" y="10541"/>
                    </a:lnTo>
                    <a:lnTo>
                      <a:pt x="1397" y="7620"/>
                    </a:lnTo>
                    <a:lnTo>
                      <a:pt x="2540" y="4953"/>
                    </a:lnTo>
                    <a:lnTo>
                      <a:pt x="3810" y="2921"/>
                    </a:lnTo>
                    <a:lnTo>
                      <a:pt x="5207" y="1270"/>
                    </a:lnTo>
                    <a:lnTo>
                      <a:pt x="6858" y="381"/>
                    </a:lnTo>
                    <a:lnTo>
                      <a:pt x="8636" y="0"/>
                    </a:lnTo>
                    <a:lnTo>
                      <a:pt x="10414" y="381"/>
                    </a:lnTo>
                    <a:lnTo>
                      <a:pt x="12065" y="1270"/>
                    </a:lnTo>
                    <a:lnTo>
                      <a:pt x="13462" y="2921"/>
                    </a:lnTo>
                    <a:lnTo>
                      <a:pt x="14732" y="4953"/>
                    </a:lnTo>
                    <a:lnTo>
                      <a:pt x="15875" y="7620"/>
                    </a:lnTo>
                    <a:lnTo>
                      <a:pt x="16637" y="10541"/>
                    </a:lnTo>
                    <a:lnTo>
                      <a:pt x="17145" y="13843"/>
                    </a:lnTo>
                    <a:lnTo>
                      <a:pt x="17272" y="17272"/>
                    </a:lnTo>
                    <a:lnTo>
                      <a:pt x="17145" y="20955"/>
                    </a:lnTo>
                    <a:lnTo>
                      <a:pt x="16637" y="24003"/>
                    </a:lnTo>
                    <a:lnTo>
                      <a:pt x="15875" y="27051"/>
                    </a:lnTo>
                    <a:lnTo>
                      <a:pt x="14732" y="29591"/>
                    </a:lnTo>
                    <a:lnTo>
                      <a:pt x="13462" y="31750"/>
                    </a:lnTo>
                    <a:lnTo>
                      <a:pt x="12065" y="33274"/>
                    </a:lnTo>
                    <a:lnTo>
                      <a:pt x="10414" y="34290"/>
                    </a:lnTo>
                    <a:lnTo>
                      <a:pt x="8636" y="34544"/>
                    </a:lnTo>
                    <a:lnTo>
                      <a:pt x="6858" y="34290"/>
                    </a:lnTo>
                    <a:lnTo>
                      <a:pt x="5207" y="33274"/>
                    </a:lnTo>
                    <a:lnTo>
                      <a:pt x="3810" y="31750"/>
                    </a:lnTo>
                    <a:lnTo>
                      <a:pt x="2540" y="29591"/>
                    </a:lnTo>
                    <a:lnTo>
                      <a:pt x="1397"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883860" y="1898204"/>
                <a:ext cx="17129" cy="34619"/>
              </a:xfrm>
              <a:custGeom>
                <a:avLst/>
                <a:gdLst/>
                <a:ahLst/>
                <a:cxnLst/>
                <a:rect l="0" t="0" r="0" b="0"/>
                <a:pathLst>
                  <a:path w="17129" h="34619">
                    <a:moveTo>
                      <a:pt x="0" y="17134"/>
                    </a:moveTo>
                    <a:lnTo>
                      <a:pt x="0" y="20981"/>
                    </a:lnTo>
                    <a:lnTo>
                      <a:pt x="700" y="24128"/>
                    </a:lnTo>
                    <a:lnTo>
                      <a:pt x="1398" y="26925"/>
                    </a:lnTo>
                    <a:lnTo>
                      <a:pt x="2447" y="29373"/>
                    </a:lnTo>
                    <a:lnTo>
                      <a:pt x="3845" y="31820"/>
                    </a:lnTo>
                    <a:lnTo>
                      <a:pt x="5243" y="33219"/>
                    </a:lnTo>
                    <a:lnTo>
                      <a:pt x="6641" y="34268"/>
                    </a:lnTo>
                    <a:lnTo>
                      <a:pt x="8738" y="34618"/>
                    </a:lnTo>
                    <a:lnTo>
                      <a:pt x="10137" y="34268"/>
                    </a:lnTo>
                    <a:lnTo>
                      <a:pt x="11885" y="33219"/>
                    </a:lnTo>
                    <a:lnTo>
                      <a:pt x="13283" y="31820"/>
                    </a:lnTo>
                    <a:lnTo>
                      <a:pt x="14681" y="29373"/>
                    </a:lnTo>
                    <a:lnTo>
                      <a:pt x="15731" y="26925"/>
                    </a:lnTo>
                    <a:lnTo>
                      <a:pt x="16429" y="24128"/>
                    </a:lnTo>
                    <a:lnTo>
                      <a:pt x="17128" y="20981"/>
                    </a:lnTo>
                    <a:lnTo>
                      <a:pt x="17128" y="17134"/>
                    </a:lnTo>
                    <a:lnTo>
                      <a:pt x="17128" y="13637"/>
                    </a:lnTo>
                    <a:lnTo>
                      <a:pt x="16429" y="10490"/>
                    </a:lnTo>
                    <a:lnTo>
                      <a:pt x="15731" y="7693"/>
                    </a:lnTo>
                    <a:lnTo>
                      <a:pt x="14681" y="4896"/>
                    </a:lnTo>
                    <a:lnTo>
                      <a:pt x="13283" y="2798"/>
                    </a:lnTo>
                    <a:lnTo>
                      <a:pt x="11885" y="1399"/>
                    </a:lnTo>
                    <a:lnTo>
                      <a:pt x="10137" y="350"/>
                    </a:lnTo>
                    <a:lnTo>
                      <a:pt x="8738" y="0"/>
                    </a:lnTo>
                    <a:lnTo>
                      <a:pt x="6641" y="350"/>
                    </a:lnTo>
                    <a:lnTo>
                      <a:pt x="5243" y="1399"/>
                    </a:lnTo>
                    <a:lnTo>
                      <a:pt x="3845" y="2798"/>
                    </a:lnTo>
                    <a:lnTo>
                      <a:pt x="2447" y="4896"/>
                    </a:lnTo>
                    <a:lnTo>
                      <a:pt x="1398"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8048752" y="1898142"/>
                <a:ext cx="17273" cy="34545"/>
              </a:xfrm>
              <a:custGeom>
                <a:avLst/>
                <a:gdLst/>
                <a:ahLst/>
                <a:cxnLst/>
                <a:rect l="0" t="0" r="0" b="0"/>
                <a:pathLst>
                  <a:path w="17273" h="34545">
                    <a:moveTo>
                      <a:pt x="0" y="13843"/>
                    </a:moveTo>
                    <a:lnTo>
                      <a:pt x="635" y="10541"/>
                    </a:lnTo>
                    <a:lnTo>
                      <a:pt x="1524" y="7620"/>
                    </a:lnTo>
                    <a:lnTo>
                      <a:pt x="2413" y="4953"/>
                    </a:lnTo>
                    <a:lnTo>
                      <a:pt x="3810" y="2921"/>
                    </a:lnTo>
                    <a:lnTo>
                      <a:pt x="5207" y="1270"/>
                    </a:lnTo>
                    <a:lnTo>
                      <a:pt x="6858" y="381"/>
                    </a:lnTo>
                    <a:lnTo>
                      <a:pt x="8763" y="0"/>
                    </a:lnTo>
                    <a:lnTo>
                      <a:pt x="10414" y="381"/>
                    </a:lnTo>
                    <a:lnTo>
                      <a:pt x="11938" y="1270"/>
                    </a:lnTo>
                    <a:lnTo>
                      <a:pt x="13335" y="2921"/>
                    </a:lnTo>
                    <a:lnTo>
                      <a:pt x="14859" y="4953"/>
                    </a:lnTo>
                    <a:lnTo>
                      <a:pt x="15748" y="7620"/>
                    </a:lnTo>
                    <a:lnTo>
                      <a:pt x="16637" y="10541"/>
                    </a:lnTo>
                    <a:lnTo>
                      <a:pt x="17145" y="13843"/>
                    </a:lnTo>
                    <a:lnTo>
                      <a:pt x="17272" y="17272"/>
                    </a:lnTo>
                    <a:lnTo>
                      <a:pt x="17145" y="20955"/>
                    </a:lnTo>
                    <a:lnTo>
                      <a:pt x="16637" y="24003"/>
                    </a:lnTo>
                    <a:lnTo>
                      <a:pt x="15748" y="27051"/>
                    </a:lnTo>
                    <a:lnTo>
                      <a:pt x="14859" y="29591"/>
                    </a:lnTo>
                    <a:lnTo>
                      <a:pt x="13335" y="31750"/>
                    </a:lnTo>
                    <a:lnTo>
                      <a:pt x="11938" y="33274"/>
                    </a:lnTo>
                    <a:lnTo>
                      <a:pt x="10414" y="34290"/>
                    </a:lnTo>
                    <a:lnTo>
                      <a:pt x="8763" y="34544"/>
                    </a:lnTo>
                    <a:lnTo>
                      <a:pt x="6985" y="34290"/>
                    </a:lnTo>
                    <a:lnTo>
                      <a:pt x="5207" y="33274"/>
                    </a:lnTo>
                    <a:lnTo>
                      <a:pt x="3810" y="31750"/>
                    </a:lnTo>
                    <a:lnTo>
                      <a:pt x="2413" y="29591"/>
                    </a:lnTo>
                    <a:lnTo>
                      <a:pt x="1524" y="27051"/>
                    </a:lnTo>
                    <a:lnTo>
                      <a:pt x="635" y="24003"/>
                    </a:lnTo>
                    <a:lnTo>
                      <a:pt x="0"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048851" y="1898204"/>
                <a:ext cx="17130" cy="34619"/>
              </a:xfrm>
              <a:custGeom>
                <a:avLst/>
                <a:gdLst/>
                <a:ahLst/>
                <a:cxnLst/>
                <a:rect l="0" t="0" r="0" b="0"/>
                <a:pathLst>
                  <a:path w="17130" h="34619">
                    <a:moveTo>
                      <a:pt x="0" y="17134"/>
                    </a:moveTo>
                    <a:lnTo>
                      <a:pt x="0" y="20981"/>
                    </a:lnTo>
                    <a:lnTo>
                      <a:pt x="700" y="24128"/>
                    </a:lnTo>
                    <a:lnTo>
                      <a:pt x="1398" y="26925"/>
                    </a:lnTo>
                    <a:lnTo>
                      <a:pt x="2447" y="29373"/>
                    </a:lnTo>
                    <a:lnTo>
                      <a:pt x="3846" y="31820"/>
                    </a:lnTo>
                    <a:lnTo>
                      <a:pt x="5243" y="33219"/>
                    </a:lnTo>
                    <a:lnTo>
                      <a:pt x="6991" y="34268"/>
                    </a:lnTo>
                    <a:lnTo>
                      <a:pt x="8739" y="34618"/>
                    </a:lnTo>
                    <a:lnTo>
                      <a:pt x="10138" y="34268"/>
                    </a:lnTo>
                    <a:lnTo>
                      <a:pt x="11886" y="33219"/>
                    </a:lnTo>
                    <a:lnTo>
                      <a:pt x="13284" y="31820"/>
                    </a:lnTo>
                    <a:lnTo>
                      <a:pt x="14682" y="29373"/>
                    </a:lnTo>
                    <a:lnTo>
                      <a:pt x="15730" y="26925"/>
                    </a:lnTo>
                    <a:lnTo>
                      <a:pt x="16429" y="24128"/>
                    </a:lnTo>
                    <a:lnTo>
                      <a:pt x="17129" y="20981"/>
                    </a:lnTo>
                    <a:lnTo>
                      <a:pt x="17129" y="17134"/>
                    </a:lnTo>
                    <a:lnTo>
                      <a:pt x="17129" y="13637"/>
                    </a:lnTo>
                    <a:lnTo>
                      <a:pt x="16429" y="10490"/>
                    </a:lnTo>
                    <a:lnTo>
                      <a:pt x="15730" y="7693"/>
                    </a:lnTo>
                    <a:lnTo>
                      <a:pt x="14682" y="4896"/>
                    </a:lnTo>
                    <a:lnTo>
                      <a:pt x="13284" y="2798"/>
                    </a:lnTo>
                    <a:lnTo>
                      <a:pt x="11886" y="1399"/>
                    </a:lnTo>
                    <a:lnTo>
                      <a:pt x="10138" y="350"/>
                    </a:lnTo>
                    <a:lnTo>
                      <a:pt x="8739" y="0"/>
                    </a:lnTo>
                    <a:lnTo>
                      <a:pt x="6642" y="350"/>
                    </a:lnTo>
                    <a:lnTo>
                      <a:pt x="5243" y="1399"/>
                    </a:lnTo>
                    <a:lnTo>
                      <a:pt x="3846" y="2798"/>
                    </a:lnTo>
                    <a:lnTo>
                      <a:pt x="2447" y="4896"/>
                    </a:lnTo>
                    <a:lnTo>
                      <a:pt x="1398"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7935944" y="1993312"/>
                <a:ext cx="69212" cy="26227"/>
              </a:xfrm>
              <a:custGeom>
                <a:avLst/>
                <a:gdLst/>
                <a:ahLst/>
                <a:cxnLst/>
                <a:rect l="0" t="0" r="0" b="0"/>
                <a:pathLst>
                  <a:path w="69212" h="26227">
                    <a:moveTo>
                      <a:pt x="69211" y="0"/>
                    </a:moveTo>
                    <a:lnTo>
                      <a:pt x="68861" y="3147"/>
                    </a:lnTo>
                    <a:lnTo>
                      <a:pt x="68512" y="6294"/>
                    </a:lnTo>
                    <a:lnTo>
                      <a:pt x="67463" y="9092"/>
                    </a:lnTo>
                    <a:lnTo>
                      <a:pt x="66414" y="11539"/>
                    </a:lnTo>
                    <a:lnTo>
                      <a:pt x="64666" y="13987"/>
                    </a:lnTo>
                    <a:lnTo>
                      <a:pt x="62919" y="16085"/>
                    </a:lnTo>
                    <a:lnTo>
                      <a:pt x="60821" y="17833"/>
                    </a:lnTo>
                    <a:lnTo>
                      <a:pt x="58374" y="19582"/>
                    </a:lnTo>
                    <a:lnTo>
                      <a:pt x="55927" y="21330"/>
                    </a:lnTo>
                    <a:lnTo>
                      <a:pt x="53132" y="22379"/>
                    </a:lnTo>
                    <a:lnTo>
                      <a:pt x="47189" y="24477"/>
                    </a:lnTo>
                    <a:lnTo>
                      <a:pt x="40897" y="25876"/>
                    </a:lnTo>
                    <a:lnTo>
                      <a:pt x="34605" y="26226"/>
                    </a:lnTo>
                    <a:lnTo>
                      <a:pt x="27964" y="25876"/>
                    </a:lnTo>
                    <a:lnTo>
                      <a:pt x="21672" y="24477"/>
                    </a:lnTo>
                    <a:lnTo>
                      <a:pt x="16078" y="22379"/>
                    </a:lnTo>
                    <a:lnTo>
                      <a:pt x="13283" y="21330"/>
                    </a:lnTo>
                    <a:lnTo>
                      <a:pt x="10836" y="19582"/>
                    </a:lnTo>
                    <a:lnTo>
                      <a:pt x="8389" y="17833"/>
                    </a:lnTo>
                    <a:lnTo>
                      <a:pt x="6291" y="16085"/>
                    </a:lnTo>
                    <a:lnTo>
                      <a:pt x="4544" y="13987"/>
                    </a:lnTo>
                    <a:lnTo>
                      <a:pt x="2796" y="11539"/>
                    </a:lnTo>
                    <a:lnTo>
                      <a:pt x="1398"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p:cNvGrpSpPr/>
            <p:nvPr/>
          </p:nvGrpSpPr>
          <p:grpSpPr>
            <a:xfrm>
              <a:off x="5965825" y="4575683"/>
              <a:ext cx="359410" cy="360299"/>
              <a:chOff x="5965825" y="4575683"/>
              <a:chExt cx="359410" cy="360299"/>
            </a:xfrm>
          </p:grpSpPr>
          <p:sp>
            <p:nvSpPr>
              <p:cNvPr id="116" name="Oval 115"/>
              <p:cNvSpPr/>
              <p:nvPr/>
            </p:nvSpPr>
            <p:spPr>
              <a:xfrm>
                <a:off x="5965825" y="4575810"/>
                <a:ext cx="359410" cy="36017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099429" y="4575683"/>
                <a:ext cx="122048" cy="36196"/>
              </a:xfrm>
              <a:custGeom>
                <a:avLst/>
                <a:gdLst/>
                <a:ahLst/>
                <a:cxnLst/>
                <a:rect l="0" t="0" r="0" b="0"/>
                <a:pathLst>
                  <a:path w="122048" h="36196">
                    <a:moveTo>
                      <a:pt x="122047" y="22606"/>
                    </a:moveTo>
                    <a:lnTo>
                      <a:pt x="82677" y="36195"/>
                    </a:lnTo>
                    <a:lnTo>
                      <a:pt x="14732" y="26289"/>
                    </a:lnTo>
                    <a:lnTo>
                      <a:pt x="0" y="9017"/>
                    </a:lnTo>
                    <a:lnTo>
                      <a:pt x="29083" y="0"/>
                    </a:lnTo>
                    <a:lnTo>
                      <a:pt x="59436" y="0"/>
                    </a:lnTo>
                    <a:lnTo>
                      <a:pt x="94234" y="58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074029" y="4607306"/>
                <a:ext cx="129541" cy="101601"/>
              </a:xfrm>
              <a:custGeom>
                <a:avLst/>
                <a:gdLst/>
                <a:ahLst/>
                <a:cxnLst/>
                <a:rect l="0" t="0" r="0" b="0"/>
                <a:pathLst>
                  <a:path w="129541" h="101601">
                    <a:moveTo>
                      <a:pt x="126238" y="46228"/>
                    </a:moveTo>
                    <a:lnTo>
                      <a:pt x="129540" y="61087"/>
                    </a:lnTo>
                    <a:lnTo>
                      <a:pt x="83566" y="101600"/>
                    </a:lnTo>
                    <a:lnTo>
                      <a:pt x="16764" y="86106"/>
                    </a:lnTo>
                    <a:lnTo>
                      <a:pt x="0" y="36068"/>
                    </a:lnTo>
                    <a:lnTo>
                      <a:pt x="36068" y="0"/>
                    </a:lnTo>
                    <a:lnTo>
                      <a:pt x="108077" y="774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978017" y="4627753"/>
                <a:ext cx="44324" cy="74677"/>
              </a:xfrm>
              <a:custGeom>
                <a:avLst/>
                <a:gdLst/>
                <a:ahLst/>
                <a:cxnLst/>
                <a:rect l="0" t="0" r="0" b="0"/>
                <a:pathLst>
                  <a:path w="44324" h="74677">
                    <a:moveTo>
                      <a:pt x="1270" y="74676"/>
                    </a:moveTo>
                    <a:lnTo>
                      <a:pt x="0" y="64770"/>
                    </a:lnTo>
                    <a:lnTo>
                      <a:pt x="15621" y="30353"/>
                    </a:lnTo>
                    <a:lnTo>
                      <a:pt x="35306" y="5715"/>
                    </a:lnTo>
                    <a:lnTo>
                      <a:pt x="44323" y="0"/>
                    </a:lnTo>
                    <a:lnTo>
                      <a:pt x="44323" y="9017"/>
                    </a:lnTo>
                    <a:lnTo>
                      <a:pt x="22606" y="4064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982589" y="4635627"/>
                <a:ext cx="107443" cy="128271"/>
              </a:xfrm>
              <a:custGeom>
                <a:avLst/>
                <a:gdLst/>
                <a:ahLst/>
                <a:cxnLst/>
                <a:rect l="0" t="0" r="0" b="0"/>
                <a:pathLst>
                  <a:path w="107443" h="128271">
                    <a:moveTo>
                      <a:pt x="107442" y="60960"/>
                    </a:moveTo>
                    <a:lnTo>
                      <a:pt x="75819" y="121285"/>
                    </a:lnTo>
                    <a:lnTo>
                      <a:pt x="18034" y="128270"/>
                    </a:lnTo>
                    <a:lnTo>
                      <a:pt x="0" y="70485"/>
                    </a:lnTo>
                    <a:lnTo>
                      <a:pt x="19177" y="35941"/>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264148" y="4657725"/>
                <a:ext cx="54484" cy="126239"/>
              </a:xfrm>
              <a:custGeom>
                <a:avLst/>
                <a:gdLst/>
                <a:ahLst/>
                <a:cxnLst/>
                <a:rect l="0" t="0" r="0" b="0"/>
                <a:pathLst>
                  <a:path w="54484" h="126239">
                    <a:moveTo>
                      <a:pt x="18415" y="0"/>
                    </a:moveTo>
                    <a:lnTo>
                      <a:pt x="43434" y="29972"/>
                    </a:lnTo>
                    <a:lnTo>
                      <a:pt x="52451" y="68453"/>
                    </a:lnTo>
                    <a:lnTo>
                      <a:pt x="54483" y="102870"/>
                    </a:lnTo>
                    <a:lnTo>
                      <a:pt x="38862" y="126238"/>
                    </a:lnTo>
                    <a:lnTo>
                      <a:pt x="8636" y="102870"/>
                    </a:lnTo>
                    <a:lnTo>
                      <a:pt x="0" y="3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160897" y="4671314"/>
                <a:ext cx="108586" cy="136780"/>
              </a:xfrm>
              <a:custGeom>
                <a:avLst/>
                <a:gdLst/>
                <a:ahLst/>
                <a:cxnLst/>
                <a:rect l="0" t="0" r="0" b="0"/>
                <a:pathLst>
                  <a:path w="108586" h="136780">
                    <a:moveTo>
                      <a:pt x="108585" y="92583"/>
                    </a:moveTo>
                    <a:lnTo>
                      <a:pt x="60198" y="136779"/>
                    </a:lnTo>
                    <a:lnTo>
                      <a:pt x="6477" y="104013"/>
                    </a:lnTo>
                    <a:lnTo>
                      <a:pt x="0" y="40513"/>
                    </a:lnTo>
                    <a:lnTo>
                      <a:pt x="45466" y="0"/>
                    </a:lnTo>
                    <a:lnTo>
                      <a:pt x="99568"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5992368" y="4761357"/>
                <a:ext cx="107443" cy="118111"/>
              </a:xfrm>
              <a:custGeom>
                <a:avLst/>
                <a:gdLst/>
                <a:ahLst/>
                <a:cxnLst/>
                <a:rect l="0" t="0" r="0" b="0"/>
                <a:pathLst>
                  <a:path w="107443" h="118111">
                    <a:moveTo>
                      <a:pt x="6604" y="5715"/>
                    </a:moveTo>
                    <a:lnTo>
                      <a:pt x="66040" y="0"/>
                    </a:lnTo>
                    <a:lnTo>
                      <a:pt x="107442" y="48768"/>
                    </a:lnTo>
                    <a:lnTo>
                      <a:pt x="105029" y="109855"/>
                    </a:lnTo>
                    <a:lnTo>
                      <a:pt x="48387" y="118110"/>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101842" y="4780280"/>
                <a:ext cx="114809" cy="121286"/>
              </a:xfrm>
              <a:custGeom>
                <a:avLst/>
                <a:gdLst/>
                <a:ahLst/>
                <a:cxnLst/>
                <a:rect l="0" t="0" r="0" b="0"/>
                <a:pathLst>
                  <a:path w="114809" h="121286">
                    <a:moveTo>
                      <a:pt x="114808" y="30607"/>
                    </a:moveTo>
                    <a:lnTo>
                      <a:pt x="113919" y="90551"/>
                    </a:lnTo>
                    <a:lnTo>
                      <a:pt x="53721" y="121285"/>
                    </a:lnTo>
                    <a:lnTo>
                      <a:pt x="0" y="91821"/>
                    </a:lnTo>
                    <a:lnTo>
                      <a:pt x="2032" y="28702"/>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5985891" y="4824476"/>
                <a:ext cx="53214" cy="66422"/>
              </a:xfrm>
              <a:custGeom>
                <a:avLst/>
                <a:gdLst/>
                <a:ahLst/>
                <a:cxnLst/>
                <a:rect l="0" t="0" r="0" b="0"/>
                <a:pathLst>
                  <a:path w="53214" h="66422">
                    <a:moveTo>
                      <a:pt x="2794" y="0"/>
                    </a:moveTo>
                    <a:lnTo>
                      <a:pt x="24130" y="34544"/>
                    </a:lnTo>
                    <a:lnTo>
                      <a:pt x="50419" y="54991"/>
                    </a:lnTo>
                    <a:lnTo>
                      <a:pt x="53213" y="66421"/>
                    </a:lnTo>
                    <a:lnTo>
                      <a:pt x="45466" y="63627"/>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153023" y="4863846"/>
                <a:ext cx="107443" cy="60580"/>
              </a:xfrm>
              <a:custGeom>
                <a:avLst/>
                <a:gdLst/>
                <a:ahLst/>
                <a:cxnLst/>
                <a:rect l="0" t="0" r="0" b="0"/>
                <a:pathLst>
                  <a:path w="107443" h="60580">
                    <a:moveTo>
                      <a:pt x="6604" y="41402"/>
                    </a:moveTo>
                    <a:lnTo>
                      <a:pt x="66040" y="11557"/>
                    </a:lnTo>
                    <a:lnTo>
                      <a:pt x="107442" y="0"/>
                    </a:lnTo>
                    <a:lnTo>
                      <a:pt x="107442" y="18034"/>
                    </a:lnTo>
                    <a:lnTo>
                      <a:pt x="95123" y="30734"/>
                    </a:lnTo>
                    <a:lnTo>
                      <a:pt x="62738" y="48387"/>
                    </a:lnTo>
                    <a:lnTo>
                      <a:pt x="41529" y="54864"/>
                    </a:lnTo>
                    <a:lnTo>
                      <a:pt x="21463"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219444" y="4763897"/>
                <a:ext cx="83567" cy="106427"/>
              </a:xfrm>
              <a:custGeom>
                <a:avLst/>
                <a:gdLst/>
                <a:ahLst/>
                <a:cxnLst/>
                <a:rect l="0" t="0" r="0" b="0"/>
                <a:pathLst>
                  <a:path w="83567" h="106427">
                    <a:moveTo>
                      <a:pt x="83566" y="22860"/>
                    </a:moveTo>
                    <a:lnTo>
                      <a:pt x="80772" y="53721"/>
                    </a:lnTo>
                    <a:lnTo>
                      <a:pt x="43942" y="92964"/>
                    </a:lnTo>
                    <a:lnTo>
                      <a:pt x="0" y="106426"/>
                    </a:lnTo>
                    <a:lnTo>
                      <a:pt x="3429" y="47879"/>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965825" y="4708144"/>
                <a:ext cx="28576" cy="111888"/>
              </a:xfrm>
              <a:custGeom>
                <a:avLst/>
                <a:gdLst/>
                <a:ahLst/>
                <a:cxnLst/>
                <a:rect l="0" t="0" r="0" b="0"/>
                <a:pathLst>
                  <a:path w="28576" h="111888">
                    <a:moveTo>
                      <a:pt x="28575" y="55753"/>
                    </a:moveTo>
                    <a:lnTo>
                      <a:pt x="23241" y="111887"/>
                    </a:lnTo>
                    <a:lnTo>
                      <a:pt x="9017" y="99060"/>
                    </a:lnTo>
                    <a:lnTo>
                      <a:pt x="0" y="65532"/>
                    </a:lnTo>
                    <a:lnTo>
                      <a:pt x="0" y="22098"/>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8275701" y="4586605"/>
              <a:ext cx="359411" cy="360172"/>
              <a:chOff x="8275701" y="4586605"/>
              <a:chExt cx="359411" cy="360172"/>
            </a:xfrm>
          </p:grpSpPr>
          <p:sp>
            <p:nvSpPr>
              <p:cNvPr id="130" name="Oval 129"/>
              <p:cNvSpPr/>
              <p:nvPr/>
            </p:nvSpPr>
            <p:spPr>
              <a:xfrm>
                <a:off x="8275701" y="4586605"/>
                <a:ext cx="359411" cy="36017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8409305" y="4586605"/>
                <a:ext cx="122048" cy="36069"/>
              </a:xfrm>
              <a:custGeom>
                <a:avLst/>
                <a:gdLst/>
                <a:ahLst/>
                <a:cxnLst/>
                <a:rect l="0" t="0" r="0" b="0"/>
                <a:pathLst>
                  <a:path w="122048" h="36069">
                    <a:moveTo>
                      <a:pt x="122047" y="22479"/>
                    </a:moveTo>
                    <a:lnTo>
                      <a:pt x="82677" y="36068"/>
                    </a:lnTo>
                    <a:lnTo>
                      <a:pt x="14732" y="26162"/>
                    </a:lnTo>
                    <a:lnTo>
                      <a:pt x="0" y="9017"/>
                    </a:lnTo>
                    <a:lnTo>
                      <a:pt x="29083" y="0"/>
                    </a:lnTo>
                    <a:lnTo>
                      <a:pt x="59436" y="0"/>
                    </a:lnTo>
                    <a:lnTo>
                      <a:pt x="94234"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8383905" y="4618101"/>
                <a:ext cx="129541" cy="101601"/>
              </a:xfrm>
              <a:custGeom>
                <a:avLst/>
                <a:gdLst/>
                <a:ahLst/>
                <a:cxnLst/>
                <a:rect l="0" t="0" r="0" b="0"/>
                <a:pathLst>
                  <a:path w="129541" h="101601">
                    <a:moveTo>
                      <a:pt x="126238" y="46355"/>
                    </a:moveTo>
                    <a:lnTo>
                      <a:pt x="129540" y="61087"/>
                    </a:lnTo>
                    <a:lnTo>
                      <a:pt x="83566" y="101600"/>
                    </a:lnTo>
                    <a:lnTo>
                      <a:pt x="16764" y="86106"/>
                    </a:lnTo>
                    <a:lnTo>
                      <a:pt x="0" y="36195"/>
                    </a:lnTo>
                    <a:lnTo>
                      <a:pt x="36068" y="0"/>
                    </a:lnTo>
                    <a:lnTo>
                      <a:pt x="108077"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287893" y="4638675"/>
                <a:ext cx="44324" cy="74550"/>
              </a:xfrm>
              <a:custGeom>
                <a:avLst/>
                <a:gdLst/>
                <a:ahLst/>
                <a:cxnLst/>
                <a:rect l="0" t="0" r="0" b="0"/>
                <a:pathLst>
                  <a:path w="44324" h="74550">
                    <a:moveTo>
                      <a:pt x="1270" y="74549"/>
                    </a:moveTo>
                    <a:lnTo>
                      <a:pt x="0" y="64643"/>
                    </a:lnTo>
                    <a:lnTo>
                      <a:pt x="15621" y="30353"/>
                    </a:lnTo>
                    <a:lnTo>
                      <a:pt x="35306" y="5715"/>
                    </a:lnTo>
                    <a:lnTo>
                      <a:pt x="44323" y="0"/>
                    </a:lnTo>
                    <a:lnTo>
                      <a:pt x="44323" y="8890"/>
                    </a:lnTo>
                    <a:lnTo>
                      <a:pt x="22606" y="4051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292465" y="4646422"/>
                <a:ext cx="107443" cy="128271"/>
              </a:xfrm>
              <a:custGeom>
                <a:avLst/>
                <a:gdLst/>
                <a:ahLst/>
                <a:cxnLst/>
                <a:rect l="0" t="0" r="0" b="0"/>
                <a:pathLst>
                  <a:path w="107443" h="128271">
                    <a:moveTo>
                      <a:pt x="107442" y="61087"/>
                    </a:moveTo>
                    <a:lnTo>
                      <a:pt x="75819" y="121412"/>
                    </a:lnTo>
                    <a:lnTo>
                      <a:pt x="18034" y="128270"/>
                    </a:lnTo>
                    <a:lnTo>
                      <a:pt x="0" y="70485"/>
                    </a:lnTo>
                    <a:lnTo>
                      <a:pt x="19177" y="36068"/>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574024" y="4668520"/>
                <a:ext cx="54484" cy="126239"/>
              </a:xfrm>
              <a:custGeom>
                <a:avLst/>
                <a:gdLst/>
                <a:ahLst/>
                <a:cxnLst/>
                <a:rect l="0" t="0" r="0" b="0"/>
                <a:pathLst>
                  <a:path w="54484" h="126239">
                    <a:moveTo>
                      <a:pt x="18415" y="0"/>
                    </a:moveTo>
                    <a:lnTo>
                      <a:pt x="43434" y="29972"/>
                    </a:lnTo>
                    <a:lnTo>
                      <a:pt x="52451" y="68453"/>
                    </a:lnTo>
                    <a:lnTo>
                      <a:pt x="54483" y="102997"/>
                    </a:lnTo>
                    <a:lnTo>
                      <a:pt x="38862" y="126238"/>
                    </a:lnTo>
                    <a:lnTo>
                      <a:pt x="8636" y="102997"/>
                    </a:lnTo>
                    <a:lnTo>
                      <a:pt x="0" y="3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470773" y="4682109"/>
                <a:ext cx="108586" cy="136907"/>
              </a:xfrm>
              <a:custGeom>
                <a:avLst/>
                <a:gdLst/>
                <a:ahLst/>
                <a:cxnLst/>
                <a:rect l="0" t="0" r="0" b="0"/>
                <a:pathLst>
                  <a:path w="108586" h="136907">
                    <a:moveTo>
                      <a:pt x="108585" y="92583"/>
                    </a:moveTo>
                    <a:lnTo>
                      <a:pt x="60198" y="136906"/>
                    </a:lnTo>
                    <a:lnTo>
                      <a:pt x="6477" y="104140"/>
                    </a:lnTo>
                    <a:lnTo>
                      <a:pt x="0" y="40513"/>
                    </a:lnTo>
                    <a:lnTo>
                      <a:pt x="45466" y="0"/>
                    </a:lnTo>
                    <a:lnTo>
                      <a:pt x="99568"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302244" y="4772279"/>
                <a:ext cx="107443" cy="117984"/>
              </a:xfrm>
              <a:custGeom>
                <a:avLst/>
                <a:gdLst/>
                <a:ahLst/>
                <a:cxnLst/>
                <a:rect l="0" t="0" r="0" b="0"/>
                <a:pathLst>
                  <a:path w="107443" h="117984">
                    <a:moveTo>
                      <a:pt x="6604" y="5715"/>
                    </a:moveTo>
                    <a:lnTo>
                      <a:pt x="66040" y="0"/>
                    </a:lnTo>
                    <a:lnTo>
                      <a:pt x="107442" y="48768"/>
                    </a:lnTo>
                    <a:lnTo>
                      <a:pt x="105029" y="109855"/>
                    </a:lnTo>
                    <a:lnTo>
                      <a:pt x="48387" y="117983"/>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411718" y="4791075"/>
                <a:ext cx="114809" cy="121413"/>
              </a:xfrm>
              <a:custGeom>
                <a:avLst/>
                <a:gdLst/>
                <a:ahLst/>
                <a:cxnLst/>
                <a:rect l="0" t="0" r="0" b="0"/>
                <a:pathLst>
                  <a:path w="114809" h="121413">
                    <a:moveTo>
                      <a:pt x="114808" y="30734"/>
                    </a:moveTo>
                    <a:lnTo>
                      <a:pt x="113919" y="90551"/>
                    </a:lnTo>
                    <a:lnTo>
                      <a:pt x="53721" y="121412"/>
                    </a:lnTo>
                    <a:lnTo>
                      <a:pt x="0" y="91821"/>
                    </a:lnTo>
                    <a:lnTo>
                      <a:pt x="2032" y="28702"/>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295767" y="4835398"/>
                <a:ext cx="53214" cy="66295"/>
              </a:xfrm>
              <a:custGeom>
                <a:avLst/>
                <a:gdLst/>
                <a:ahLst/>
                <a:cxnLst/>
                <a:rect l="0" t="0" r="0" b="0"/>
                <a:pathLst>
                  <a:path w="53214" h="66295">
                    <a:moveTo>
                      <a:pt x="2794" y="0"/>
                    </a:moveTo>
                    <a:lnTo>
                      <a:pt x="24130" y="34417"/>
                    </a:lnTo>
                    <a:lnTo>
                      <a:pt x="50419" y="54864"/>
                    </a:lnTo>
                    <a:lnTo>
                      <a:pt x="53213" y="66294"/>
                    </a:lnTo>
                    <a:lnTo>
                      <a:pt x="45466" y="63500"/>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463026" y="4874768"/>
                <a:ext cx="107316" cy="60580"/>
              </a:xfrm>
              <a:custGeom>
                <a:avLst/>
                <a:gdLst/>
                <a:ahLst/>
                <a:cxnLst/>
                <a:rect l="0" t="0" r="0" b="0"/>
                <a:pathLst>
                  <a:path w="107316" h="60580">
                    <a:moveTo>
                      <a:pt x="6477" y="41402"/>
                    </a:moveTo>
                    <a:lnTo>
                      <a:pt x="65913" y="11430"/>
                    </a:lnTo>
                    <a:lnTo>
                      <a:pt x="107315" y="0"/>
                    </a:lnTo>
                    <a:lnTo>
                      <a:pt x="107315" y="17907"/>
                    </a:lnTo>
                    <a:lnTo>
                      <a:pt x="94996" y="30607"/>
                    </a:lnTo>
                    <a:lnTo>
                      <a:pt x="62611" y="48260"/>
                    </a:lnTo>
                    <a:lnTo>
                      <a:pt x="41402" y="54864"/>
                    </a:lnTo>
                    <a:lnTo>
                      <a:pt x="21336"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529320" y="4774692"/>
                <a:ext cx="83567" cy="106554"/>
              </a:xfrm>
              <a:custGeom>
                <a:avLst/>
                <a:gdLst/>
                <a:ahLst/>
                <a:cxnLst/>
                <a:rect l="0" t="0" r="0" b="0"/>
                <a:pathLst>
                  <a:path w="83567" h="106554">
                    <a:moveTo>
                      <a:pt x="83566" y="22860"/>
                    </a:moveTo>
                    <a:lnTo>
                      <a:pt x="80772" y="53721"/>
                    </a:lnTo>
                    <a:lnTo>
                      <a:pt x="43942" y="93091"/>
                    </a:lnTo>
                    <a:lnTo>
                      <a:pt x="0" y="106553"/>
                    </a:lnTo>
                    <a:lnTo>
                      <a:pt x="3429" y="48006"/>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275701" y="4718939"/>
                <a:ext cx="28576" cy="112015"/>
              </a:xfrm>
              <a:custGeom>
                <a:avLst/>
                <a:gdLst/>
                <a:ahLst/>
                <a:cxnLst/>
                <a:rect l="0" t="0" r="0" b="0"/>
                <a:pathLst>
                  <a:path w="28576" h="112015">
                    <a:moveTo>
                      <a:pt x="28575" y="55753"/>
                    </a:moveTo>
                    <a:lnTo>
                      <a:pt x="23241" y="112014"/>
                    </a:lnTo>
                    <a:lnTo>
                      <a:pt x="9017" y="99187"/>
                    </a:lnTo>
                    <a:lnTo>
                      <a:pt x="0" y="65532"/>
                    </a:lnTo>
                    <a:lnTo>
                      <a:pt x="0" y="22225"/>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4" name="Picture 143"/>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421247" y="2450211"/>
              <a:ext cx="588645" cy="588645"/>
            </a:xfrm>
            <a:prstGeom prst="rect">
              <a:avLst/>
            </a:prstGeom>
            <a:solidFill>
              <a:scrgbClr r="0" g="0" b="0">
                <a:alpha val="0"/>
              </a:scrgbClr>
            </a:solidFill>
          </p:spPr>
        </p:pic>
        <p:pic>
          <p:nvPicPr>
            <p:cNvPr id="145" name="Picture 144"/>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7115302" y="3437001"/>
              <a:ext cx="588645" cy="588645"/>
            </a:xfrm>
            <a:prstGeom prst="rect">
              <a:avLst/>
            </a:prstGeom>
            <a:solidFill>
              <a:scrgbClr r="0" g="0" b="0">
                <a:alpha val="0"/>
              </a:scrgbClr>
            </a:solidFill>
          </p:spPr>
        </p:pic>
      </p:grpSp>
      <p:pic>
        <p:nvPicPr>
          <p:cNvPr id="147" name="Picture 146"/>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085866" y="1896176"/>
            <a:ext cx="1004027" cy="943022"/>
          </a:xfrm>
          <a:prstGeom prst="rect">
            <a:avLst/>
          </a:prstGeom>
          <a:solidFill>
            <a:scrgbClr r="0" g="0" b="0">
              <a:alpha val="0"/>
            </a:scrgbClr>
          </a:solidFill>
        </p:spPr>
      </p:pic>
      <p:pic>
        <p:nvPicPr>
          <p:cNvPr id="156" name="Picture 155"/>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24159" y="129571"/>
            <a:ext cx="3752342" cy="64786"/>
          </a:xfrm>
          <a:prstGeom prst="rect">
            <a:avLst/>
          </a:prstGeom>
          <a:solidFill>
            <a:scrgbClr r="0" g="0" b="0">
              <a:alpha val="0"/>
            </a:scrgbClr>
          </a:solidFill>
        </p:spPr>
      </p:pic>
      <p:grpSp>
        <p:nvGrpSpPr>
          <p:cNvPr id="157" name="Group 156"/>
          <p:cNvGrpSpPr>
            <a:grpSpLocks/>
          </p:cNvGrpSpPr>
          <p:nvPr/>
        </p:nvGrpSpPr>
        <p:grpSpPr bwMode="auto">
          <a:xfrm>
            <a:off x="1840672" y="3250406"/>
            <a:ext cx="365125" cy="2451100"/>
            <a:chOff x="1631950" y="3133262"/>
            <a:chExt cx="365760" cy="2450456"/>
          </a:xfrm>
        </p:grpSpPr>
        <p:sp>
          <p:nvSpPr>
            <p:cNvPr id="158" name="Oval 15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59" name="Oval 15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0" name="Oval 159"/>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1" name="Oval 160"/>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2926279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1021439"/>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14</a:t>
            </a:r>
          </a:p>
        </p:txBody>
      </p:sp>
      <p:sp>
        <p:nvSpPr>
          <p:cNvPr id="3" name="TextBox 2"/>
          <p:cNvSpPr txBox="1"/>
          <p:nvPr/>
        </p:nvSpPr>
        <p:spPr>
          <a:xfrm>
            <a:off x="1751476" y="1021440"/>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Mrs. Heller's class has 14 girls and 13 boys. </a:t>
            </a:r>
          </a:p>
          <a:p>
            <a:r>
              <a:rPr lang="en-US" sz="2800" b="1">
                <a:solidFill>
                  <a:srgbClr val="000000"/>
                </a:solidFill>
                <a:latin typeface="Arial" pitchFamily="34" charset="0"/>
                <a:cs typeface="Arial" pitchFamily="34" charset="0"/>
              </a:rPr>
              <a:t>What is the ratio of boys to total number of students?</a:t>
            </a:r>
          </a:p>
        </p:txBody>
      </p:sp>
      <p:sp>
        <p:nvSpPr>
          <p:cNvPr id="4" name="TextBox 3"/>
          <p:cNvSpPr txBox="1"/>
          <p:nvPr/>
        </p:nvSpPr>
        <p:spPr>
          <a:xfrm>
            <a:off x="2405665" y="2224335"/>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91870" y="30980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378075" y="3918277"/>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2378075" y="4657864"/>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pic>
        <p:nvPicPr>
          <p:cNvPr id="8" name="Picture 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36750" y="862273"/>
            <a:ext cx="3076369" cy="3226333"/>
          </a:xfrm>
          <a:prstGeom prst="rect">
            <a:avLst/>
          </a:prstGeom>
          <a:solidFill>
            <a:scrgbClr r="0" g="0" b="0">
              <a:alpha val="0"/>
            </a:scrgbClr>
          </a:solidFill>
        </p:spPr>
      </p:pic>
      <p:pic>
        <p:nvPicPr>
          <p:cNvPr id="9" name="Picture 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36750" y="2564606"/>
            <a:ext cx="3076369" cy="3226333"/>
          </a:xfrm>
          <a:prstGeom prst="rect">
            <a:avLst/>
          </a:prstGeom>
          <a:solidFill>
            <a:scrgbClr r="0" g="0" b="0">
              <a:alpha val="0"/>
            </a:scrgbClr>
          </a:solidFill>
        </p:spPr>
      </p:pic>
      <p:pic>
        <p:nvPicPr>
          <p:cNvPr id="10" name="Picture 9"/>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36750" y="1726406"/>
            <a:ext cx="3034983" cy="3226333"/>
          </a:xfrm>
          <a:prstGeom prst="rect">
            <a:avLst/>
          </a:prstGeom>
          <a:solidFill>
            <a:scrgbClr r="0" g="0" b="0">
              <a:alpha val="0"/>
            </a:scrgbClr>
          </a:solidFill>
        </p:spPr>
      </p:pic>
      <p:pic>
        <p:nvPicPr>
          <p:cNvPr id="11" name="Picture 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36750" y="3402806"/>
            <a:ext cx="3034983" cy="3226333"/>
          </a:xfrm>
          <a:prstGeom prst="rect">
            <a:avLst/>
          </a:prstGeom>
          <a:solidFill>
            <a:scrgbClr r="0" g="0" b="0">
              <a:alpha val="0"/>
            </a:scrgbClr>
          </a:solidFill>
        </p:spPr>
      </p:pic>
      <p:pic>
        <p:nvPicPr>
          <p:cNvPr id="20" name="Picture 19"/>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876425" y="2313631"/>
            <a:ext cx="365125" cy="2765575"/>
            <a:chOff x="1631950" y="3133262"/>
            <a:chExt cx="365760" cy="2764848"/>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778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372262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986145"/>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15</a:t>
            </a:r>
          </a:p>
        </p:txBody>
      </p:sp>
      <p:sp>
        <p:nvSpPr>
          <p:cNvPr id="3" name="TextBox 2"/>
          <p:cNvSpPr txBox="1"/>
          <p:nvPr/>
        </p:nvSpPr>
        <p:spPr>
          <a:xfrm>
            <a:off x="1751476" y="986146"/>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At the playground there are 9 kids and 4 adults. </a:t>
            </a:r>
          </a:p>
          <a:p>
            <a:r>
              <a:rPr lang="en-US" sz="2800" b="1">
                <a:solidFill>
                  <a:srgbClr val="000000"/>
                </a:solidFill>
                <a:latin typeface="Arial" pitchFamily="34" charset="0"/>
                <a:cs typeface="Arial" pitchFamily="34" charset="0"/>
              </a:rPr>
              <a:t>What is the ratio of adults to total number of people?</a:t>
            </a:r>
          </a:p>
        </p:txBody>
      </p:sp>
      <p:sp>
        <p:nvSpPr>
          <p:cNvPr id="4" name="TextBox 3"/>
          <p:cNvSpPr txBox="1"/>
          <p:nvPr/>
        </p:nvSpPr>
        <p:spPr>
          <a:xfrm>
            <a:off x="2393950" y="233600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336006"/>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to 9</a:t>
            </a:r>
          </a:p>
        </p:txBody>
      </p:sp>
      <p:sp>
        <p:nvSpPr>
          <p:cNvPr id="6" name="TextBox 5"/>
          <p:cNvSpPr txBox="1"/>
          <p:nvPr/>
        </p:nvSpPr>
        <p:spPr>
          <a:xfrm>
            <a:off x="2393950" y="3052505"/>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3052505"/>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 to 13</a:t>
            </a:r>
          </a:p>
        </p:txBody>
      </p:sp>
      <p:sp>
        <p:nvSpPr>
          <p:cNvPr id="8" name="TextBox 7"/>
          <p:cNvSpPr txBox="1"/>
          <p:nvPr/>
        </p:nvSpPr>
        <p:spPr>
          <a:xfrm>
            <a:off x="2393950" y="3745676"/>
            <a:ext cx="207110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745677"/>
            <a:ext cx="207110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 to 4</a:t>
            </a:r>
          </a:p>
        </p:txBody>
      </p:sp>
      <p:sp>
        <p:nvSpPr>
          <p:cNvPr id="10" name="TextBox 9"/>
          <p:cNvSpPr txBox="1"/>
          <p:nvPr/>
        </p:nvSpPr>
        <p:spPr>
          <a:xfrm>
            <a:off x="2393950" y="4438848"/>
            <a:ext cx="22859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438849"/>
            <a:ext cx="228594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9 to 13</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3752342" cy="64786"/>
          </a:xfrm>
          <a:prstGeom prst="rect">
            <a:avLst/>
          </a:prstGeom>
          <a:solidFill>
            <a:scrgbClr r="0" g="0" b="0">
              <a:alpha val="0"/>
            </a:scrgbClr>
          </a:solidFill>
        </p:spPr>
      </p:pic>
      <p:grpSp>
        <p:nvGrpSpPr>
          <p:cNvPr id="21" name="Group 20"/>
          <p:cNvGrpSpPr>
            <a:grpSpLocks/>
          </p:cNvGrpSpPr>
          <p:nvPr/>
        </p:nvGrpSpPr>
        <p:grpSpPr bwMode="auto">
          <a:xfrm>
            <a:off x="1840672" y="2399506"/>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2591534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7750" y="1650206"/>
            <a:ext cx="6373463" cy="836076"/>
          </a:xfrm>
          <a:prstGeom prst="rect">
            <a:avLst/>
          </a:prstGeom>
          <a:noFill/>
        </p:spPr>
        <p:txBody>
          <a:bodyPr vert="horz" lIns="96469" tIns="48235" rIns="96469" bIns="48235" rtlCol="0">
            <a:spAutoFit/>
          </a:bodyPr>
          <a:lstStyle/>
          <a:p>
            <a:pPr algn="ctr"/>
            <a:r>
              <a:rPr lang="en-US" sz="4800" b="1" dirty="0">
                <a:solidFill>
                  <a:srgbClr val="0000FF"/>
                </a:solidFill>
                <a:latin typeface="Arial" pitchFamily="34" charset="0"/>
                <a:cs typeface="Arial" pitchFamily="34" charset="0"/>
              </a:rPr>
              <a:t>Equivalent Ratios</a:t>
            </a: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584622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52013" y="954862"/>
            <a:ext cx="7532275" cy="466744"/>
          </a:xfrm>
          <a:prstGeom prst="rect">
            <a:avLst/>
          </a:prstGeom>
          <a:noFill/>
        </p:spPr>
        <p:txBody>
          <a:bodyPr vert="horz" lIns="96469" tIns="48235" rIns="96469" bIns="48235" rtlCol="0">
            <a:spAutoFit/>
          </a:bodyPr>
          <a:lstStyle/>
          <a:p>
            <a:r>
              <a:rPr lang="en-US" sz="2400" b="1" u="sng" dirty="0" smtClean="0">
                <a:solidFill>
                  <a:srgbClr val="0000FF"/>
                </a:solidFill>
                <a:latin typeface="Arial" pitchFamily="34" charset="0"/>
                <a:cs typeface="Arial" pitchFamily="34" charset="0"/>
              </a:rPr>
              <a:t>Equivalent ratios</a:t>
            </a:r>
            <a:r>
              <a:rPr lang="en-US" sz="2400" b="1" dirty="0" smtClean="0">
                <a:solidFill>
                  <a:srgbClr val="0000FF"/>
                </a:solidFill>
                <a:latin typeface="Arial" pitchFamily="34" charset="0"/>
                <a:cs typeface="Arial" pitchFamily="34" charset="0"/>
              </a:rPr>
              <a:t> have the same value</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510758" y="2137931"/>
            <a:ext cx="6014784" cy="2313403"/>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1 : 4   is equivalent to   2 : 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to 2  is equivalent to  27 to 18</a:t>
            </a:r>
          </a:p>
          <a:p>
            <a:endParaRPr lang="en-US" sz="2400" b="1" dirty="0" smtClean="0">
              <a:solidFill>
                <a:srgbClr val="0000FF"/>
              </a:solidFill>
              <a:latin typeface="Arial" pitchFamily="34" charset="0"/>
              <a:cs typeface="Arial" pitchFamily="34" charset="0"/>
            </a:endParaRPr>
          </a:p>
          <a:p>
            <a:r>
              <a:rPr lang="en-US" sz="2400" b="1" u="sng" dirty="0" smtClean="0">
                <a:solidFill>
                  <a:srgbClr val="0000FF"/>
                </a:solidFill>
                <a:latin typeface="Arial" pitchFamily="34" charset="0"/>
                <a:cs typeface="Arial" pitchFamily="34" charset="0"/>
              </a:rPr>
              <a:t>5</a:t>
            </a:r>
            <a:r>
              <a:rPr lang="en-US" sz="2400" b="1" dirty="0" smtClean="0">
                <a:solidFill>
                  <a:srgbClr val="0000FF"/>
                </a:solidFill>
                <a:latin typeface="Arial" pitchFamily="34" charset="0"/>
                <a:cs typeface="Arial" pitchFamily="34" charset="0"/>
              </a:rPr>
              <a:t>                              </a:t>
            </a:r>
            <a:r>
              <a:rPr lang="en-US" sz="2400" b="1" u="sng" dirty="0" smtClean="0">
                <a:solidFill>
                  <a:srgbClr val="0000FF"/>
                </a:solidFill>
                <a:latin typeface="Arial" pitchFamily="34" charset="0"/>
                <a:cs typeface="Arial" pitchFamily="34" charset="0"/>
              </a:rPr>
              <a:t> 35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7   is equivalent to  49 </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854395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166882" y="3419727"/>
            <a:ext cx="1862376" cy="634901"/>
          </a:xfrm>
          <a:prstGeom prst="rect">
            <a:avLst/>
          </a:prstGeom>
          <a:solidFill>
            <a:scrgbClr r="0" g="0" b="0">
              <a:alpha val="0"/>
            </a:scrgbClr>
          </a:solidFill>
        </p:spPr>
      </p:pic>
      <p:sp>
        <p:nvSpPr>
          <p:cNvPr id="3" name="TextBox 2"/>
          <p:cNvSpPr txBox="1"/>
          <p:nvPr/>
        </p:nvSpPr>
        <p:spPr>
          <a:xfrm>
            <a:off x="5235860" y="2447940"/>
            <a:ext cx="2124487" cy="836076"/>
          </a:xfrm>
          <a:prstGeom prst="rect">
            <a:avLst/>
          </a:prstGeom>
          <a:noFill/>
        </p:spPr>
        <p:txBody>
          <a:bodyPr vert="horz" lIns="96469" tIns="48235" rIns="96469" bIns="48235" rtlCol="0">
            <a:spAutoFit/>
          </a:bodyPr>
          <a:lstStyle/>
          <a:p>
            <a:r>
              <a:rPr lang="en-US" sz="2400" b="1" u="sng" dirty="0" smtClean="0">
                <a:solidFill>
                  <a:srgbClr val="4B0082"/>
                </a:solidFill>
                <a:latin typeface="Arial" pitchFamily="34" charset="0"/>
                <a:cs typeface="Arial" pitchFamily="34" charset="0"/>
              </a:rPr>
              <a:t>4 </a:t>
            </a:r>
            <a:r>
              <a:rPr lang="en-US" sz="2400" b="1" dirty="0" smtClean="0">
                <a:solidFill>
                  <a:srgbClr val="4B0082"/>
                </a:solidFill>
                <a:latin typeface="Arial" pitchFamily="34" charset="0"/>
                <a:cs typeface="Arial" pitchFamily="34" charset="0"/>
              </a:rPr>
              <a:t>           </a:t>
            </a:r>
            <a:r>
              <a:rPr lang="en-US" sz="2400" b="1" u="sng" dirty="0" smtClean="0">
                <a:solidFill>
                  <a:srgbClr val="4B0082"/>
                </a:solidFill>
                <a:latin typeface="Arial" pitchFamily="34" charset="0"/>
                <a:cs typeface="Arial" pitchFamily="34" charset="0"/>
              </a:rPr>
              <a:t>12</a:t>
            </a:r>
          </a:p>
          <a:p>
            <a:r>
              <a:rPr lang="en-US" sz="2400" b="1" dirty="0" smtClean="0">
                <a:solidFill>
                  <a:srgbClr val="4B0082"/>
                </a:solidFill>
                <a:latin typeface="Arial" pitchFamily="34" charset="0"/>
                <a:cs typeface="Arial" pitchFamily="34" charset="0"/>
              </a:rPr>
              <a:t>5            15</a:t>
            </a:r>
            <a:endParaRPr lang="en-US" sz="2400" b="1" dirty="0">
              <a:solidFill>
                <a:srgbClr val="4B0082"/>
              </a:solidFill>
              <a:latin typeface="Arial" pitchFamily="34" charset="0"/>
              <a:cs typeface="Arial" pitchFamily="34" charset="0"/>
            </a:endParaRPr>
          </a:p>
        </p:txBody>
      </p:sp>
      <p:sp>
        <p:nvSpPr>
          <p:cNvPr id="8" name="TextBox 7"/>
          <p:cNvSpPr txBox="1"/>
          <p:nvPr/>
        </p:nvSpPr>
        <p:spPr>
          <a:xfrm>
            <a:off x="5787674" y="3250406"/>
            <a:ext cx="910495" cy="466744"/>
          </a:xfrm>
          <a:prstGeom prst="rect">
            <a:avLst/>
          </a:prstGeom>
          <a:noFill/>
        </p:spPr>
        <p:txBody>
          <a:bodyPr vert="horz" lIns="96469" tIns="48235" rIns="96469" bIns="48235" rtlCol="0">
            <a:spAutoFit/>
          </a:bodyPr>
          <a:lstStyle/>
          <a:p>
            <a:r>
              <a:rPr lang="en-US" sz="2400" b="1">
                <a:solidFill>
                  <a:srgbClr val="FF0000"/>
                </a:solidFill>
                <a:latin typeface="Arial" pitchFamily="34" charset="0"/>
                <a:cs typeface="Arial" pitchFamily="34" charset="0"/>
              </a:rPr>
              <a:t>x 3</a:t>
            </a:r>
          </a:p>
        </p:txBody>
      </p:sp>
      <p:sp>
        <p:nvSpPr>
          <p:cNvPr id="13" name="TextBox 12"/>
          <p:cNvSpPr txBox="1"/>
          <p:nvPr/>
        </p:nvSpPr>
        <p:spPr>
          <a:xfrm>
            <a:off x="2766489" y="5233730"/>
            <a:ext cx="7704662" cy="1205408"/>
          </a:xfrm>
          <a:prstGeom prst="rect">
            <a:avLst/>
          </a:prstGeom>
          <a:noFill/>
        </p:spPr>
        <p:txBody>
          <a:bodyPr vert="horz" wrap="square" lIns="96469" tIns="48235" rIns="96469" bIns="48235" rtlCol="0">
            <a:spAutoFit/>
          </a:bodyPr>
          <a:lstStyle/>
          <a:p>
            <a:r>
              <a:rPr lang="en-US" sz="2400" b="1" dirty="0" smtClean="0">
                <a:solidFill>
                  <a:srgbClr val="FF0000"/>
                </a:solidFill>
                <a:latin typeface="Arial" pitchFamily="34" charset="0"/>
                <a:cs typeface="Arial" pitchFamily="34" charset="0"/>
              </a:rPr>
              <a:t>Since the numerator and denominator were multiplied by the same value, the ratios are equivalent</a:t>
            </a:r>
            <a:endParaRPr lang="en-US" sz="2400" b="1" dirty="0">
              <a:solidFill>
                <a:srgbClr val="FF0000"/>
              </a:solidFill>
              <a:latin typeface="Arial" pitchFamily="34" charset="0"/>
              <a:cs typeface="Arial" pitchFamily="34" charset="0"/>
            </a:endParaRPr>
          </a:p>
        </p:txBody>
      </p:sp>
      <p:sp>
        <p:nvSpPr>
          <p:cNvPr id="14" name="TextBox 13"/>
          <p:cNvSpPr txBox="1"/>
          <p:nvPr/>
        </p:nvSpPr>
        <p:spPr>
          <a:xfrm>
            <a:off x="793750" y="1022653"/>
            <a:ext cx="9325673" cy="1205408"/>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There are two ways to determine if ratios are equivalent.</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1. Common Factor </a:t>
            </a:r>
            <a:endParaRPr lang="en-US" sz="2400" b="1">
              <a:solidFill>
                <a:srgbClr val="0000FF"/>
              </a:solidFill>
              <a:latin typeface="Arial" pitchFamily="34" charset="0"/>
              <a:cs typeface="Arial" pitchFamily="34" charset="0"/>
            </a:endParaRPr>
          </a:p>
        </p:txBody>
      </p:sp>
      <p:sp>
        <p:nvSpPr>
          <p:cNvPr id="15" name="TextBox 14"/>
          <p:cNvSpPr txBox="1"/>
          <p:nvPr/>
        </p:nvSpPr>
        <p:spPr>
          <a:xfrm>
            <a:off x="5222463" y="3785930"/>
            <a:ext cx="2124487" cy="836076"/>
          </a:xfrm>
          <a:prstGeom prst="rect">
            <a:avLst/>
          </a:prstGeom>
          <a:noFill/>
        </p:spPr>
        <p:txBody>
          <a:bodyPr vert="horz" lIns="96469" tIns="48235" rIns="96469" bIns="48235" rtlCol="0">
            <a:spAutoFit/>
          </a:bodyPr>
          <a:lstStyle/>
          <a:p>
            <a:r>
              <a:rPr lang="en-US" sz="2400" b="1" u="sng" dirty="0" smtClean="0">
                <a:solidFill>
                  <a:srgbClr val="4B0082"/>
                </a:solidFill>
                <a:latin typeface="Arial" pitchFamily="34" charset="0"/>
                <a:cs typeface="Arial" pitchFamily="34" charset="0"/>
              </a:rPr>
              <a:t>4 </a:t>
            </a:r>
            <a:r>
              <a:rPr lang="en-US" sz="2400" b="1" dirty="0" smtClean="0">
                <a:solidFill>
                  <a:srgbClr val="4B0082"/>
                </a:solidFill>
                <a:latin typeface="Arial" pitchFamily="34" charset="0"/>
                <a:cs typeface="Arial" pitchFamily="34" charset="0"/>
              </a:rPr>
              <a:t>           </a:t>
            </a:r>
            <a:r>
              <a:rPr lang="en-US" sz="2400" b="1" u="sng" dirty="0" smtClean="0">
                <a:solidFill>
                  <a:srgbClr val="4B0082"/>
                </a:solidFill>
                <a:latin typeface="Arial" pitchFamily="34" charset="0"/>
                <a:cs typeface="Arial" pitchFamily="34" charset="0"/>
              </a:rPr>
              <a:t>12</a:t>
            </a:r>
          </a:p>
          <a:p>
            <a:r>
              <a:rPr lang="en-US" sz="2400" b="1" dirty="0" smtClean="0">
                <a:solidFill>
                  <a:srgbClr val="4B0082"/>
                </a:solidFill>
                <a:latin typeface="Arial" pitchFamily="34" charset="0"/>
                <a:cs typeface="Arial" pitchFamily="34" charset="0"/>
              </a:rPr>
              <a:t>5            15</a:t>
            </a:r>
            <a:endParaRPr lang="en-US" sz="2400" b="1" dirty="0">
              <a:solidFill>
                <a:srgbClr val="4B0082"/>
              </a:solidFill>
              <a:latin typeface="Arial" pitchFamily="34" charset="0"/>
              <a:cs typeface="Arial" pitchFamily="34" charset="0"/>
            </a:endParaRPr>
          </a:p>
        </p:txBody>
      </p:sp>
      <p:sp>
        <p:nvSpPr>
          <p:cNvPr id="16" name="TextBox 15"/>
          <p:cNvSpPr txBox="1"/>
          <p:nvPr/>
        </p:nvSpPr>
        <p:spPr>
          <a:xfrm>
            <a:off x="5746750" y="4622006"/>
            <a:ext cx="910495" cy="466744"/>
          </a:xfrm>
          <a:prstGeom prst="rect">
            <a:avLst/>
          </a:prstGeom>
          <a:noFill/>
        </p:spPr>
        <p:txBody>
          <a:bodyPr vert="horz" lIns="96469" tIns="48235" rIns="96469" bIns="48235" rtlCol="0">
            <a:spAutoFit/>
          </a:bodyPr>
          <a:lstStyle/>
          <a:p>
            <a:r>
              <a:rPr lang="en-US" sz="2400" b="1" dirty="0">
                <a:solidFill>
                  <a:srgbClr val="FF0000"/>
                </a:solidFill>
                <a:latin typeface="Arial" pitchFamily="34" charset="0"/>
                <a:cs typeface="Arial" pitchFamily="34" charset="0"/>
              </a:rPr>
              <a:t>x 3</a:t>
            </a:r>
          </a:p>
        </p:txBody>
      </p:sp>
      <p:pic>
        <p:nvPicPr>
          <p:cNvPr id="17" name="Picture 16"/>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152183" y="4352642"/>
            <a:ext cx="1889967" cy="531244"/>
          </a:xfrm>
          <a:prstGeom prst="rect">
            <a:avLst/>
          </a:prstGeom>
          <a:solidFill>
            <a:scrgbClr r="0" g="0" b="0">
              <a:alpha val="0"/>
            </a:scrgbClr>
          </a:solidFill>
        </p:spPr>
      </p:pic>
      <p:sp>
        <p:nvSpPr>
          <p:cNvPr id="18" name="TextBox 17"/>
          <p:cNvSpPr txBox="1"/>
          <p:nvPr/>
        </p:nvSpPr>
        <p:spPr>
          <a:xfrm>
            <a:off x="5746750" y="2412206"/>
            <a:ext cx="469042" cy="830997"/>
          </a:xfrm>
          <a:prstGeom prst="rect">
            <a:avLst/>
          </a:prstGeom>
          <a:noFill/>
        </p:spPr>
        <p:txBody>
          <a:bodyPr wrap="square" rtlCol="0">
            <a:spAutoFit/>
          </a:bodyPr>
          <a:lstStyle/>
          <a:p>
            <a:r>
              <a:rPr lang="en-US" sz="4800" b="1" dirty="0" smtClean="0">
                <a:latin typeface="Arial" pitchFamily="34" charset="0"/>
                <a:cs typeface="Arial" pitchFamily="34" charset="0"/>
              </a:rPr>
              <a:t>=</a:t>
            </a:r>
            <a:endParaRPr lang="en-US" sz="4800" b="1" dirty="0">
              <a:latin typeface="Arial" pitchFamily="34" charset="0"/>
              <a:cs typeface="Arial" pitchFamily="34" charset="0"/>
            </a:endParaRPr>
          </a:p>
        </p:txBody>
      </p:sp>
      <p:sp>
        <p:nvSpPr>
          <p:cNvPr id="19" name="TextBox 18"/>
          <p:cNvSpPr txBox="1"/>
          <p:nvPr/>
        </p:nvSpPr>
        <p:spPr>
          <a:xfrm>
            <a:off x="5746750" y="3791009"/>
            <a:ext cx="469042" cy="830997"/>
          </a:xfrm>
          <a:prstGeom prst="rect">
            <a:avLst/>
          </a:prstGeom>
          <a:noFill/>
        </p:spPr>
        <p:txBody>
          <a:bodyPr wrap="square" rtlCol="0">
            <a:spAutoFit/>
          </a:bodyPr>
          <a:lstStyle/>
          <a:p>
            <a:r>
              <a:rPr lang="en-US" sz="4800" b="1" dirty="0" smtClean="0">
                <a:latin typeface="Arial" pitchFamily="34" charset="0"/>
                <a:cs typeface="Arial" pitchFamily="34" charset="0"/>
              </a:rPr>
              <a:t>=</a:t>
            </a:r>
            <a:endParaRPr lang="en-US" sz="4800" b="1" dirty="0">
              <a:latin typeface="Arial" pitchFamily="34" charset="0"/>
              <a:cs typeface="Arial" pitchFamily="34" charset="0"/>
            </a:endParaRPr>
          </a:p>
        </p:txBody>
      </p:sp>
    </p:spTree>
    <p:extLst>
      <p:ext uri="{BB962C8B-B14F-4D97-AF65-F5344CB8AC3E}">
        <p14:creationId xmlns:p14="http://schemas.microsoft.com/office/powerpoint/2010/main" xmlns="" val="2980511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Freeform 5"/>
          <p:cNvSpPr/>
          <p:nvPr/>
        </p:nvSpPr>
        <p:spPr>
          <a:xfrm>
            <a:off x="5816445" y="2090246"/>
            <a:ext cx="993268" cy="414630"/>
          </a:xfrm>
          <a:custGeom>
            <a:avLst/>
            <a:gdLst/>
            <a:ahLst/>
            <a:cxnLst/>
            <a:rect l="0" t="0" r="0" b="0"/>
            <a:pathLst>
              <a:path w="914401" h="406401">
                <a:moveTo>
                  <a:pt x="0" y="406400"/>
                </a:moveTo>
                <a:lnTo>
                  <a:pt x="914400" y="0"/>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7" name="TextBox 6"/>
          <p:cNvSpPr txBox="1"/>
          <p:nvPr/>
        </p:nvSpPr>
        <p:spPr>
          <a:xfrm>
            <a:off x="5441950" y="1880930"/>
            <a:ext cx="2124487" cy="836076"/>
          </a:xfrm>
          <a:prstGeom prst="rect">
            <a:avLst/>
          </a:prstGeom>
          <a:noFill/>
        </p:spPr>
        <p:txBody>
          <a:bodyPr vert="horz" lIns="96469" tIns="48235" rIns="96469" bIns="48235" rtlCol="0">
            <a:spAutoFit/>
          </a:bodyPr>
          <a:lstStyle/>
          <a:p>
            <a:r>
              <a:rPr lang="en-US" sz="2400" b="1" u="sng" dirty="0" smtClean="0">
                <a:solidFill>
                  <a:srgbClr val="4B0082"/>
                </a:solidFill>
                <a:latin typeface="Arial" pitchFamily="34" charset="0"/>
                <a:cs typeface="Arial" pitchFamily="34" charset="0"/>
              </a:rPr>
              <a:t>4 </a:t>
            </a:r>
            <a:r>
              <a:rPr lang="en-US" sz="2400" b="1" dirty="0" smtClean="0">
                <a:solidFill>
                  <a:srgbClr val="4B0082"/>
                </a:solidFill>
                <a:latin typeface="Arial" pitchFamily="34" charset="0"/>
                <a:cs typeface="Arial" pitchFamily="34" charset="0"/>
              </a:rPr>
              <a:t>           </a:t>
            </a:r>
            <a:r>
              <a:rPr lang="en-US" sz="2400" b="1" u="sng" dirty="0" smtClean="0">
                <a:solidFill>
                  <a:srgbClr val="4B0082"/>
                </a:solidFill>
                <a:latin typeface="Arial" pitchFamily="34" charset="0"/>
                <a:cs typeface="Arial" pitchFamily="34" charset="0"/>
              </a:rPr>
              <a:t>12</a:t>
            </a:r>
          </a:p>
          <a:p>
            <a:r>
              <a:rPr lang="en-US" sz="2400" b="1" dirty="0" smtClean="0">
                <a:solidFill>
                  <a:srgbClr val="4B0082"/>
                </a:solidFill>
                <a:latin typeface="Arial" pitchFamily="34" charset="0"/>
                <a:cs typeface="Arial" pitchFamily="34" charset="0"/>
              </a:rPr>
              <a:t>5            15</a:t>
            </a:r>
            <a:endParaRPr lang="en-US" sz="2400" b="1" dirty="0">
              <a:solidFill>
                <a:srgbClr val="4B0082"/>
              </a:solidFill>
              <a:latin typeface="Arial" pitchFamily="34" charset="0"/>
              <a:cs typeface="Arial" pitchFamily="34" charset="0"/>
            </a:endParaRPr>
          </a:p>
        </p:txBody>
      </p:sp>
      <p:sp>
        <p:nvSpPr>
          <p:cNvPr id="8" name="Freeform 7"/>
          <p:cNvSpPr/>
          <p:nvPr/>
        </p:nvSpPr>
        <p:spPr>
          <a:xfrm>
            <a:off x="5850934" y="2117567"/>
            <a:ext cx="924291" cy="362801"/>
          </a:xfrm>
          <a:custGeom>
            <a:avLst/>
            <a:gdLst/>
            <a:ahLst/>
            <a:cxnLst/>
            <a:rect l="0" t="0" r="0" b="0"/>
            <a:pathLst>
              <a:path w="850901" h="355601">
                <a:moveTo>
                  <a:pt x="0" y="0"/>
                </a:moveTo>
                <a:lnTo>
                  <a:pt x="850900" y="35560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9" name="TextBox 8"/>
          <p:cNvSpPr txBox="1"/>
          <p:nvPr/>
        </p:nvSpPr>
        <p:spPr>
          <a:xfrm>
            <a:off x="2165033" y="3504466"/>
            <a:ext cx="8001317" cy="1574740"/>
          </a:xfrm>
          <a:prstGeom prst="rect">
            <a:avLst/>
          </a:prstGeom>
          <a:noFill/>
        </p:spPr>
        <p:txBody>
          <a:bodyPr vert="horz" lIns="96469" tIns="48235" rIns="96469" bIns="48235" rtlCol="0">
            <a:spAutoFit/>
          </a:bodyPr>
          <a:lstStyle/>
          <a:p>
            <a:r>
              <a:rPr lang="en-US" sz="2400" b="1">
                <a:solidFill>
                  <a:srgbClr val="FF0000"/>
                </a:solidFill>
                <a:latin typeface="Arial" pitchFamily="34" charset="0"/>
                <a:cs typeface="Arial" pitchFamily="34" charset="0"/>
              </a:rPr>
              <a:t>Since the cross products are equal, the ratios are equivalent.</a:t>
            </a:r>
          </a:p>
          <a:p>
            <a:pPr algn="ctr"/>
            <a:r>
              <a:rPr lang="en-US" sz="2400" b="1">
                <a:solidFill>
                  <a:srgbClr val="FF0000"/>
                </a:solidFill>
                <a:latin typeface="Arial" pitchFamily="34" charset="0"/>
                <a:cs typeface="Arial" pitchFamily="34" charset="0"/>
              </a:rPr>
              <a:t> 4 x 15  = 5 x 12</a:t>
            </a:r>
          </a:p>
          <a:p>
            <a:pPr algn="ctr"/>
            <a:r>
              <a:rPr lang="en-US" sz="2400" b="1">
                <a:solidFill>
                  <a:srgbClr val="FF0000"/>
                </a:solidFill>
                <a:latin typeface="Arial" pitchFamily="34" charset="0"/>
                <a:cs typeface="Arial" pitchFamily="34" charset="0"/>
              </a:rPr>
              <a:t>  60    =    60 </a:t>
            </a:r>
          </a:p>
        </p:txBody>
      </p:sp>
      <p:sp>
        <p:nvSpPr>
          <p:cNvPr id="10" name="TextBox 9"/>
          <p:cNvSpPr txBox="1"/>
          <p:nvPr/>
        </p:nvSpPr>
        <p:spPr>
          <a:xfrm>
            <a:off x="854472" y="1016691"/>
            <a:ext cx="3283299"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2.  Cross Products</a:t>
            </a:r>
          </a:p>
        </p:txBody>
      </p:sp>
      <p:sp>
        <p:nvSpPr>
          <p:cNvPr id="11" name="Freeform 10"/>
          <p:cNvSpPr/>
          <p:nvPr/>
        </p:nvSpPr>
        <p:spPr>
          <a:xfrm>
            <a:off x="4987689" y="4449003"/>
            <a:ext cx="1053522" cy="45719"/>
          </a:xfrm>
          <a:custGeom>
            <a:avLst/>
            <a:gdLst/>
            <a:ahLst/>
            <a:cxnLst/>
            <a:rect l="0" t="0" r="0" b="0"/>
            <a:pathLst>
              <a:path w="839090" h="20194">
                <a:moveTo>
                  <a:pt x="0" y="0"/>
                </a:moveTo>
                <a:lnTo>
                  <a:pt x="839089" y="20193"/>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12" name="Freeform 11"/>
          <p:cNvSpPr/>
          <p:nvPr/>
        </p:nvSpPr>
        <p:spPr>
          <a:xfrm>
            <a:off x="5363904" y="4840369"/>
            <a:ext cx="494152" cy="10237"/>
          </a:xfrm>
          <a:custGeom>
            <a:avLst/>
            <a:gdLst/>
            <a:ahLst/>
            <a:cxnLst/>
            <a:rect l="0" t="0" r="0" b="0"/>
            <a:pathLst>
              <a:path w="454915" h="10034">
                <a:moveTo>
                  <a:pt x="0" y="10033"/>
                </a:moveTo>
                <a:lnTo>
                  <a:pt x="454914" y="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13" name="Freeform 12"/>
          <p:cNvSpPr/>
          <p:nvPr/>
        </p:nvSpPr>
        <p:spPr>
          <a:xfrm>
            <a:off x="6432550" y="4449003"/>
            <a:ext cx="867593" cy="20603"/>
          </a:xfrm>
          <a:custGeom>
            <a:avLst/>
            <a:gdLst/>
            <a:ahLst/>
            <a:cxnLst/>
            <a:rect l="0" t="0" r="0" b="0"/>
            <a:pathLst>
              <a:path w="798704" h="20194">
                <a:moveTo>
                  <a:pt x="0" y="0"/>
                </a:moveTo>
                <a:lnTo>
                  <a:pt x="798703" y="20193"/>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14" name="Freeform 13"/>
          <p:cNvSpPr/>
          <p:nvPr/>
        </p:nvSpPr>
        <p:spPr>
          <a:xfrm>
            <a:off x="6584950" y="4840239"/>
            <a:ext cx="538159" cy="10367"/>
          </a:xfrm>
          <a:custGeom>
            <a:avLst/>
            <a:gdLst/>
            <a:ahLst/>
            <a:cxnLst/>
            <a:rect l="0" t="0" r="0" b="0"/>
            <a:pathLst>
              <a:path w="495428" h="10161">
                <a:moveTo>
                  <a:pt x="0" y="0"/>
                </a:moveTo>
                <a:lnTo>
                  <a:pt x="495427" y="10160"/>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rtlCol="0" anchor="ctr"/>
          <a:lstStyle/>
          <a:p>
            <a:pPr algn="ctr"/>
            <a:endParaRPr lang="en-US" sz="2400">
              <a:latin typeface="Arial" pitchFamily="34" charset="0"/>
              <a:cs typeface="Arial" pitchFamily="34" charset="0"/>
            </a:endParaRPr>
          </a:p>
        </p:txBody>
      </p:sp>
      <p:sp>
        <p:nvSpPr>
          <p:cNvPr id="15" name="TextBox 14"/>
          <p:cNvSpPr txBox="1"/>
          <p:nvPr/>
        </p:nvSpPr>
        <p:spPr>
          <a:xfrm>
            <a:off x="6041211" y="1802606"/>
            <a:ext cx="543739" cy="830997"/>
          </a:xfrm>
          <a:prstGeom prst="rect">
            <a:avLst/>
          </a:prstGeom>
          <a:noFill/>
        </p:spPr>
        <p:txBody>
          <a:bodyPr wrap="non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xmlns="" val="776677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6635" y="988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16</a:t>
            </a:r>
          </a:p>
        </p:txBody>
      </p:sp>
      <p:sp>
        <p:nvSpPr>
          <p:cNvPr id="3" name="TextBox 2"/>
          <p:cNvSpPr txBox="1"/>
          <p:nvPr/>
        </p:nvSpPr>
        <p:spPr>
          <a:xfrm>
            <a:off x="1779539" y="988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sp>
        <p:nvSpPr>
          <p:cNvPr id="4" name="TextBox 3"/>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20728" y="-371884"/>
            <a:ext cx="2910824" cy="3226333"/>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041981" y="-358927"/>
            <a:ext cx="3076369" cy="3226333"/>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24159" y="116614"/>
            <a:ext cx="3531616" cy="64786"/>
          </a:xfrm>
          <a:prstGeom prst="rect">
            <a:avLst/>
          </a:prstGeom>
          <a:solidFill>
            <a:scrgbClr r="0" g="0" b="0">
              <a:alpha val="0"/>
            </a:scrgbClr>
          </a:solidFill>
        </p:spPr>
      </p:pic>
      <p:grpSp>
        <p:nvGrpSpPr>
          <p:cNvPr id="17" name="Group 16"/>
          <p:cNvGrpSpPr>
            <a:grpSpLocks/>
          </p:cNvGrpSpPr>
          <p:nvPr/>
        </p:nvGrpSpPr>
        <p:grpSpPr bwMode="auto">
          <a:xfrm>
            <a:off x="1840672" y="2336006"/>
            <a:ext cx="365125" cy="1060938"/>
            <a:chOff x="1631950" y="3133262"/>
            <a:chExt cx="365760" cy="1060659"/>
          </a:xfrm>
        </p:grpSpPr>
        <p:sp>
          <p:nvSpPr>
            <p:cNvPr id="18" name="Oval 1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9" name="Oval 1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4087727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1056"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17</a:t>
            </a:r>
          </a:p>
        </p:txBody>
      </p:sp>
      <p:sp>
        <p:nvSpPr>
          <p:cNvPr id="3" name="TextBox 2"/>
          <p:cNvSpPr txBox="1"/>
          <p:nvPr/>
        </p:nvSpPr>
        <p:spPr>
          <a:xfrm>
            <a:off x="1723960"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65150" y="-369884"/>
            <a:ext cx="2924620" cy="3226333"/>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86403" y="-356927"/>
            <a:ext cx="2897029" cy="3226333"/>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37954" y="103657"/>
            <a:ext cx="3531616" cy="64786"/>
          </a:xfrm>
          <a:prstGeom prst="rect">
            <a:avLst/>
          </a:prstGeom>
          <a:solidFill>
            <a:scrgbClr r="0" g="0" b="0">
              <a:alpha val="0"/>
            </a:scrgbClr>
          </a:solidFill>
        </p:spPr>
      </p:pic>
      <p:sp>
        <p:nvSpPr>
          <p:cNvPr id="17" name="TextBox 16"/>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grpSp>
        <p:nvGrpSpPr>
          <p:cNvPr id="19" name="Group 18"/>
          <p:cNvGrpSpPr>
            <a:grpSpLocks/>
          </p:cNvGrpSpPr>
          <p:nvPr/>
        </p:nvGrpSpPr>
        <p:grpSpPr bwMode="auto">
          <a:xfrm>
            <a:off x="1840672" y="2336006"/>
            <a:ext cx="365125" cy="1060938"/>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269874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13150" y="922596"/>
            <a:ext cx="4828381" cy="651410"/>
          </a:xfrm>
          <a:prstGeom prst="rect">
            <a:avLst/>
          </a:prstGeom>
          <a:noFill/>
        </p:spPr>
        <p:txBody>
          <a:bodyPr vert="horz" lIns="96469" tIns="48235" rIns="96469" bIns="48235" rtlCol="0">
            <a:spAutoFit/>
          </a:bodyPr>
          <a:lstStyle/>
          <a:p>
            <a:r>
              <a:rPr lang="en-US" sz="3600" b="1" dirty="0">
                <a:solidFill>
                  <a:srgbClr val="0000FF"/>
                </a:solidFill>
                <a:latin typeface="Arial - 36"/>
              </a:rPr>
              <a:t>Table of Contents</a:t>
            </a:r>
          </a:p>
        </p:txBody>
      </p:sp>
      <p:sp>
        <p:nvSpPr>
          <p:cNvPr id="3" name="TextBox 2">
            <a:hlinkClick r:id="rId2" action="ppaction://hlinksldjump"/>
          </p:cNvPr>
          <p:cNvSpPr txBox="1"/>
          <p:nvPr/>
        </p:nvSpPr>
        <p:spPr>
          <a:xfrm>
            <a:off x="956204" y="2031206"/>
            <a:ext cx="5959602"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Writing Ratios</a:t>
            </a:r>
          </a:p>
        </p:txBody>
      </p:sp>
      <p:sp>
        <p:nvSpPr>
          <p:cNvPr id="4" name="TextBox 3">
            <a:hlinkClick r:id="rId3" action="ppaction://hlinksldjump"/>
          </p:cNvPr>
          <p:cNvSpPr txBox="1"/>
          <p:nvPr/>
        </p:nvSpPr>
        <p:spPr>
          <a:xfrm>
            <a:off x="887227" y="3866595"/>
            <a:ext cx="3902436"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Converting Unit Ratios</a:t>
            </a:r>
          </a:p>
        </p:txBody>
      </p:sp>
      <p:sp>
        <p:nvSpPr>
          <p:cNvPr id="5" name="TextBox 4">
            <a:hlinkClick r:id="rId4" action="ppaction://hlinksldjump"/>
          </p:cNvPr>
          <p:cNvSpPr txBox="1"/>
          <p:nvPr/>
        </p:nvSpPr>
        <p:spPr>
          <a:xfrm>
            <a:off x="901023" y="2945606"/>
            <a:ext cx="3421253" cy="466744"/>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Rates &amp; Unit Rates</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849392" y="6603206"/>
            <a:ext cx="5735558" cy="405189"/>
          </a:xfrm>
          <a:prstGeom prst="rect">
            <a:avLst/>
          </a:prstGeom>
          <a:noFill/>
        </p:spPr>
        <p:txBody>
          <a:bodyPr vert="horz" wrap="square" lIns="96469" tIns="48235" rIns="96469" bIns="48235" rtlCol="0">
            <a:spAutoFit/>
          </a:bodyPr>
          <a:lstStyle/>
          <a:p>
            <a:r>
              <a:rPr lang="en-US" sz="2000" b="1" dirty="0">
                <a:solidFill>
                  <a:srgbClr val="0000FF"/>
                </a:solidFill>
                <a:latin typeface="Arial" pitchFamily="34" charset="0"/>
                <a:cs typeface="Arial" pitchFamily="34" charset="0"/>
              </a:rPr>
              <a:t>Common Core:  6.RP.1, 2, 3a,b,d</a:t>
            </a:r>
          </a:p>
        </p:txBody>
      </p:sp>
      <p:sp>
        <p:nvSpPr>
          <p:cNvPr id="10" name="TextBox 9">
            <a:hlinkClick r:id="rId5" action="ppaction://hlinksldjump"/>
          </p:cNvPr>
          <p:cNvSpPr txBox="1"/>
          <p:nvPr/>
        </p:nvSpPr>
        <p:spPr>
          <a:xfrm>
            <a:off x="873432" y="3402806"/>
            <a:ext cx="6625918" cy="466744"/>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Using Ratios to Convert Measurements</a:t>
            </a:r>
            <a:endParaRPr lang="en-US" sz="2400" b="1" dirty="0">
              <a:solidFill>
                <a:srgbClr val="0000FF"/>
              </a:solidFill>
              <a:latin typeface="Arial" pitchFamily="34" charset="0"/>
              <a:cs typeface="Arial" pitchFamily="34" charset="0"/>
            </a:endParaRPr>
          </a:p>
        </p:txBody>
      </p:sp>
      <p:sp>
        <p:nvSpPr>
          <p:cNvPr id="11" name="TextBox 10">
            <a:hlinkClick r:id="rId6" action="ppaction://hlinksldjump"/>
          </p:cNvPr>
          <p:cNvSpPr txBox="1"/>
          <p:nvPr/>
        </p:nvSpPr>
        <p:spPr>
          <a:xfrm>
            <a:off x="901022" y="2488406"/>
            <a:ext cx="5959602"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Equivalent Ratios</a:t>
            </a:r>
          </a:p>
        </p:txBody>
      </p:sp>
      <p:sp>
        <p:nvSpPr>
          <p:cNvPr id="12" name="TextBox 11">
            <a:hlinkClick r:id="rId7" action="ppaction://hlinksldjump"/>
          </p:cNvPr>
          <p:cNvSpPr txBox="1"/>
          <p:nvPr/>
        </p:nvSpPr>
        <p:spPr>
          <a:xfrm>
            <a:off x="901022" y="4367633"/>
            <a:ext cx="3556779" cy="466744"/>
          </a:xfrm>
          <a:prstGeom prst="rect">
            <a:avLst/>
          </a:prstGeom>
          <a:noFill/>
        </p:spPr>
        <p:txBody>
          <a:bodyPr vert="horz" lIns="96469" tIns="48235" rIns="96469" bIns="48235" rtlCol="0">
            <a:spAutoFit/>
          </a:bodyPr>
          <a:lstStyle/>
          <a:p>
            <a:r>
              <a:rPr lang="en-US" sz="2400" b="1" dirty="0" err="1" smtClean="0">
                <a:solidFill>
                  <a:srgbClr val="0000FF"/>
                </a:solidFill>
                <a:latin typeface="Arial" pitchFamily="34" charset="0"/>
                <a:cs typeface="Arial" pitchFamily="34" charset="0"/>
              </a:rPr>
              <a:t>Percents</a:t>
            </a:r>
            <a:r>
              <a:rPr lang="en-US" sz="2400" b="1" dirty="0" smtClean="0">
                <a:solidFill>
                  <a:srgbClr val="0000FF"/>
                </a:solidFill>
                <a:latin typeface="Arial" pitchFamily="34" charset="0"/>
                <a:cs typeface="Arial" pitchFamily="34" charset="0"/>
              </a:rPr>
              <a:t> &amp; Fractions</a:t>
            </a:r>
            <a:endParaRPr lang="en-US" sz="2400" b="1" dirty="0">
              <a:solidFill>
                <a:srgbClr val="0000FF"/>
              </a:solidFill>
              <a:latin typeface="Arial" pitchFamily="34" charset="0"/>
              <a:cs typeface="Arial" pitchFamily="34" charset="0"/>
            </a:endParaRPr>
          </a:p>
        </p:txBody>
      </p:sp>
      <p:sp>
        <p:nvSpPr>
          <p:cNvPr id="13" name="TextBox 12">
            <a:hlinkClick r:id="rId8" action="ppaction://hlinksldjump"/>
          </p:cNvPr>
          <p:cNvSpPr txBox="1"/>
          <p:nvPr/>
        </p:nvSpPr>
        <p:spPr>
          <a:xfrm>
            <a:off x="901023" y="4841062"/>
            <a:ext cx="3522953" cy="466744"/>
          </a:xfrm>
          <a:prstGeom prst="rect">
            <a:avLst/>
          </a:prstGeom>
          <a:noFill/>
        </p:spPr>
        <p:txBody>
          <a:bodyPr vert="horz" lIns="96469" tIns="48235" rIns="96469" bIns="48235" rtlCol="0">
            <a:spAutoFit/>
          </a:bodyPr>
          <a:lstStyle/>
          <a:p>
            <a:r>
              <a:rPr lang="en-US" sz="2400" b="1" dirty="0" err="1" smtClean="0">
                <a:solidFill>
                  <a:srgbClr val="0000FF"/>
                </a:solidFill>
                <a:latin typeface="Arial" pitchFamily="34" charset="0"/>
                <a:cs typeface="Arial" pitchFamily="34" charset="0"/>
              </a:rPr>
              <a:t>Percents</a:t>
            </a:r>
            <a:r>
              <a:rPr lang="en-US" sz="2400" b="1" dirty="0" smtClean="0">
                <a:solidFill>
                  <a:srgbClr val="0000FF"/>
                </a:solidFill>
                <a:latin typeface="Arial" pitchFamily="34" charset="0"/>
                <a:cs typeface="Arial" pitchFamily="34" charset="0"/>
              </a:rPr>
              <a:t> &amp; Decimals</a:t>
            </a:r>
            <a:endParaRPr lang="en-US" sz="2400" b="1" dirty="0">
              <a:solidFill>
                <a:srgbClr val="0000FF"/>
              </a:solidFill>
              <a:latin typeface="Arial" pitchFamily="34" charset="0"/>
              <a:cs typeface="Arial" pitchFamily="34" charset="0"/>
            </a:endParaRPr>
          </a:p>
        </p:txBody>
      </p:sp>
      <p:sp>
        <p:nvSpPr>
          <p:cNvPr id="14" name="TextBox 13">
            <a:hlinkClick r:id="rId9" action="ppaction://hlinksldjump"/>
          </p:cNvPr>
          <p:cNvSpPr txBox="1"/>
          <p:nvPr/>
        </p:nvSpPr>
        <p:spPr>
          <a:xfrm>
            <a:off x="887227" y="5374462"/>
            <a:ext cx="2548364" cy="466744"/>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Using </a:t>
            </a:r>
            <a:r>
              <a:rPr lang="en-US" sz="2400" b="1" dirty="0" err="1" smtClean="0">
                <a:solidFill>
                  <a:srgbClr val="0000FF"/>
                </a:solidFill>
                <a:latin typeface="Arial" pitchFamily="34" charset="0"/>
                <a:cs typeface="Arial" pitchFamily="34" charset="0"/>
              </a:rPr>
              <a:t>Percents</a:t>
            </a:r>
            <a:endParaRPr lang="en-US" sz="2400" b="1" dirty="0">
              <a:solidFill>
                <a:srgbClr val="0000FF"/>
              </a:solidFill>
              <a:latin typeface="Arial" pitchFamily="34" charset="0"/>
              <a:cs typeface="Arial" pitchFamily="34" charset="0"/>
            </a:endParaRPr>
          </a:p>
        </p:txBody>
      </p:sp>
      <p:sp>
        <p:nvSpPr>
          <p:cNvPr id="15" name="Freeform 14"/>
          <p:cNvSpPr/>
          <p:nvPr/>
        </p:nvSpPr>
        <p:spPr>
          <a:xfrm>
            <a:off x="8253412" y="1421606"/>
            <a:ext cx="1984375" cy="63500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
        <p:nvSpPr>
          <p:cNvPr id="16" name="TextBox 4"/>
          <p:cNvSpPr txBox="1">
            <a:spLocks noChangeArrowheads="1"/>
          </p:cNvSpPr>
          <p:nvPr/>
        </p:nvSpPr>
        <p:spPr bwMode="auto">
          <a:xfrm>
            <a:off x="8139112" y="1470818"/>
            <a:ext cx="2179638" cy="492125"/>
          </a:xfrm>
          <a:prstGeom prst="rect">
            <a:avLst/>
          </a:prstGeom>
          <a:noFill/>
          <a:ln w="9525">
            <a:noFill/>
            <a:miter lim="800000"/>
            <a:headEnd/>
            <a:tailEnd/>
          </a:ln>
        </p:spPr>
        <p:txBody>
          <a:bodyPr>
            <a:spAutoFit/>
          </a:bodyPr>
          <a:lstStyle/>
          <a:p>
            <a:pPr algn="ctr"/>
            <a:r>
              <a:rPr lang="en-US" sz="1300" b="1">
                <a:solidFill>
                  <a:srgbClr val="0000FF"/>
                </a:solidFill>
                <a:latin typeface="Arial - 15"/>
              </a:rPr>
              <a:t>Click on a topic to go to that section.</a:t>
            </a:r>
          </a:p>
        </p:txBody>
      </p:sp>
    </p:spTree>
    <p:extLst>
      <p:ext uri="{BB962C8B-B14F-4D97-AF65-F5344CB8AC3E}">
        <p14:creationId xmlns:p14="http://schemas.microsoft.com/office/powerpoint/2010/main" xmlns="" val="3848740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3579"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18</a:t>
            </a:r>
          </a:p>
        </p:txBody>
      </p:sp>
      <p:sp>
        <p:nvSpPr>
          <p:cNvPr id="3" name="TextBox 2"/>
          <p:cNvSpPr txBox="1"/>
          <p:nvPr/>
        </p:nvSpPr>
        <p:spPr>
          <a:xfrm>
            <a:off x="1716483" y="99061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57673" y="-369884"/>
            <a:ext cx="3076369" cy="3226333"/>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78926" y="-356927"/>
            <a:ext cx="2910824" cy="3226333"/>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24159" y="129571"/>
            <a:ext cx="3531616" cy="64786"/>
          </a:xfrm>
          <a:prstGeom prst="rect">
            <a:avLst/>
          </a:prstGeom>
          <a:solidFill>
            <a:scrgbClr r="0" g="0" b="0">
              <a:alpha val="0"/>
            </a:scrgbClr>
          </a:solidFill>
        </p:spPr>
      </p:pic>
      <p:sp>
        <p:nvSpPr>
          <p:cNvPr id="17" name="TextBox 16"/>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grpSp>
        <p:nvGrpSpPr>
          <p:cNvPr id="19" name="Group 18"/>
          <p:cNvGrpSpPr>
            <a:grpSpLocks/>
          </p:cNvGrpSpPr>
          <p:nvPr/>
        </p:nvGrpSpPr>
        <p:grpSpPr bwMode="auto">
          <a:xfrm>
            <a:off x="1840672" y="2336006"/>
            <a:ext cx="365125" cy="1060938"/>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055845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5984" y="95330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19</a:t>
            </a:r>
          </a:p>
        </p:txBody>
      </p:sp>
      <p:sp>
        <p:nvSpPr>
          <p:cNvPr id="3" name="TextBox 2"/>
          <p:cNvSpPr txBox="1"/>
          <p:nvPr/>
        </p:nvSpPr>
        <p:spPr>
          <a:xfrm>
            <a:off x="1778888" y="953308"/>
            <a:ext cx="445869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is equivalent to</a:t>
            </a:r>
          </a:p>
        </p:txBody>
      </p:sp>
      <p:pic>
        <p:nvPicPr>
          <p:cNvPr id="6" name="Picture 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20078" y="-407194"/>
            <a:ext cx="3076369" cy="3213376"/>
          </a:xfrm>
          <a:prstGeom prst="rect">
            <a:avLst/>
          </a:prstGeom>
          <a:solidFill>
            <a:scrgbClr r="0" g="0" b="0">
              <a:alpha val="0"/>
            </a:scrgbClr>
          </a:solidFill>
        </p:spPr>
      </p:pic>
      <p:pic>
        <p:nvPicPr>
          <p:cNvPr id="7" name="Picture 6"/>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041330" y="-394237"/>
            <a:ext cx="2924620" cy="3200418"/>
          </a:xfrm>
          <a:prstGeom prst="rect">
            <a:avLst/>
          </a:prstGeom>
          <a:solidFill>
            <a:scrgbClr r="0" g="0" b="0">
              <a:alpha val="0"/>
            </a:scrgbClr>
          </a:solidFill>
        </p:spPr>
      </p:pic>
      <p:pic>
        <p:nvPicPr>
          <p:cNvPr id="16" name="Picture 1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37954" y="129571"/>
            <a:ext cx="3531616" cy="64786"/>
          </a:xfrm>
          <a:prstGeom prst="rect">
            <a:avLst/>
          </a:prstGeom>
          <a:solidFill>
            <a:scrgbClr r="0" g="0" b="0">
              <a:alpha val="0"/>
            </a:scrgbClr>
          </a:solidFill>
        </p:spPr>
      </p:pic>
      <p:sp>
        <p:nvSpPr>
          <p:cNvPr id="17" name="TextBox 16"/>
          <p:cNvSpPr txBox="1"/>
          <p:nvPr/>
        </p:nvSpPr>
        <p:spPr>
          <a:xfrm>
            <a:off x="2393951" y="2282529"/>
            <a:ext cx="208136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A     True</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393950" y="2971027"/>
            <a:ext cx="2223347"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     False</a:t>
            </a:r>
            <a:endParaRPr lang="en-US" sz="2800" b="1" dirty="0">
              <a:solidFill>
                <a:srgbClr val="000000"/>
              </a:solidFill>
              <a:latin typeface="Arial" pitchFamily="34" charset="0"/>
              <a:cs typeface="Arial" pitchFamily="34" charset="0"/>
            </a:endParaRPr>
          </a:p>
        </p:txBody>
      </p:sp>
      <p:grpSp>
        <p:nvGrpSpPr>
          <p:cNvPr id="19" name="Group 18"/>
          <p:cNvGrpSpPr>
            <a:grpSpLocks/>
          </p:cNvGrpSpPr>
          <p:nvPr/>
        </p:nvGrpSpPr>
        <p:grpSpPr bwMode="auto">
          <a:xfrm>
            <a:off x="1840672" y="2336006"/>
            <a:ext cx="365125" cy="1060938"/>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907337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90284"/>
            <a:ext cx="690494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20</a:t>
            </a:r>
          </a:p>
        </p:txBody>
      </p:sp>
      <p:sp>
        <p:nvSpPr>
          <p:cNvPr id="3" name="TextBox 2"/>
          <p:cNvSpPr txBox="1"/>
          <p:nvPr/>
        </p:nvSpPr>
        <p:spPr>
          <a:xfrm>
            <a:off x="1752854" y="990284"/>
            <a:ext cx="690494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Which ratio is equivalent to       ?</a:t>
            </a:r>
          </a:p>
        </p:txBody>
      </p:sp>
      <p:sp>
        <p:nvSpPr>
          <p:cNvPr id="4" name="TextBox 3"/>
          <p:cNvSpPr txBox="1"/>
          <p:nvPr/>
        </p:nvSpPr>
        <p:spPr>
          <a:xfrm>
            <a:off x="2393950" y="2013899"/>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745" y="29456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407745" y="37076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2435335" y="446960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pic>
        <p:nvPicPr>
          <p:cNvPr id="8" name="Picture 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365750" y="-559594"/>
            <a:ext cx="2897029" cy="3226333"/>
          </a:xfrm>
          <a:prstGeom prst="rect">
            <a:avLst/>
          </a:prstGeom>
          <a:solidFill>
            <a:scrgbClr r="0" g="0" b="0">
              <a:alpha val="0"/>
            </a:scrgbClr>
          </a:solidFill>
        </p:spPr>
      </p:pic>
      <p:pic>
        <p:nvPicPr>
          <p:cNvPr id="9" name="Picture 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633673"/>
            <a:ext cx="2883234" cy="3226333"/>
          </a:xfrm>
          <a:prstGeom prst="rect">
            <a:avLst/>
          </a:prstGeom>
          <a:solidFill>
            <a:scrgbClr r="0" g="0" b="0">
              <a:alpha val="0"/>
            </a:scrgbClr>
          </a:solidFill>
        </p:spPr>
      </p:pic>
      <p:pic>
        <p:nvPicPr>
          <p:cNvPr id="10" name="Picture 9"/>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12172" y="1574006"/>
            <a:ext cx="3048778" cy="3226333"/>
          </a:xfrm>
          <a:prstGeom prst="rect">
            <a:avLst/>
          </a:prstGeom>
          <a:solidFill>
            <a:scrgbClr r="0" g="0" b="0">
              <a:alpha val="0"/>
            </a:scrgbClr>
          </a:solidFill>
        </p:spPr>
      </p:pic>
      <p:pic>
        <p:nvPicPr>
          <p:cNvPr id="11" name="Picture 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12950" y="2412206"/>
            <a:ext cx="3076369" cy="3226333"/>
          </a:xfrm>
          <a:prstGeom prst="rect">
            <a:avLst/>
          </a:prstGeom>
          <a:solidFill>
            <a:scrgbClr r="0" g="0" b="0">
              <a:alpha val="0"/>
            </a:scrgbClr>
          </a:solidFill>
        </p:spPr>
      </p:pic>
      <p:pic>
        <p:nvPicPr>
          <p:cNvPr id="12" name="Picture 11"/>
          <p:cNvPicPr>
            <a:picLocks/>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150" y="3250406"/>
            <a:ext cx="2883234" cy="3226333"/>
          </a:xfrm>
          <a:prstGeom prst="rect">
            <a:avLst/>
          </a:prstGeom>
          <a:solidFill>
            <a:scrgbClr r="0" g="0" b="0">
              <a:alpha val="0"/>
            </a:scrgbClr>
          </a:solidFill>
        </p:spPr>
      </p:pic>
      <p:pic>
        <p:nvPicPr>
          <p:cNvPr id="21" name="Picture 20"/>
          <p:cNvPicPr>
            <a:picLocks/>
          </p:cNvPicPr>
          <p:nvPr/>
        </p:nvPicPr>
        <p:blipFill>
          <a:blip r:embed="rId8" cstate="print">
            <a:extLst>
              <a:ext uri="{28A0092B-C50C-407E-A947-70E740481C1C}">
                <a14:useLocalDpi xmlns:a14="http://schemas.microsoft.com/office/drawing/2010/main" xmlns="" val="0"/>
              </a:ext>
            </a:extLst>
          </a:blip>
          <a:stretch>
            <a:fillRect/>
          </a:stretch>
        </p:blipFill>
        <p:spPr>
          <a:xfrm>
            <a:off x="137954"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107406"/>
            <a:ext cx="365125" cy="2765575"/>
            <a:chOff x="1631950" y="3133262"/>
            <a:chExt cx="365760" cy="2764848"/>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778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965955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4492" y="1015443"/>
            <a:ext cx="1044014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21</a:t>
            </a:r>
          </a:p>
        </p:txBody>
      </p:sp>
      <p:sp>
        <p:nvSpPr>
          <p:cNvPr id="3" name="TextBox 2"/>
          <p:cNvSpPr txBox="1"/>
          <p:nvPr/>
        </p:nvSpPr>
        <p:spPr>
          <a:xfrm>
            <a:off x="1777397" y="1015444"/>
            <a:ext cx="8846153" cy="1820961"/>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Javier has stickers on the front of his folder. </a:t>
            </a:r>
            <a:r>
              <a:rPr lang="en-US" sz="2800" b="1" dirty="0" smtClean="0">
                <a:solidFill>
                  <a:srgbClr val="000000"/>
                </a:solidFill>
                <a:latin typeface="Arial" pitchFamily="34" charset="0"/>
                <a:cs typeface="Arial" pitchFamily="34" charset="0"/>
              </a:rPr>
              <a:t>Use </a:t>
            </a:r>
            <a:r>
              <a:rPr lang="en-US" sz="2800" b="1" dirty="0">
                <a:solidFill>
                  <a:srgbClr val="000000"/>
                </a:solidFill>
                <a:latin typeface="Arial" pitchFamily="34" charset="0"/>
                <a:cs typeface="Arial" pitchFamily="34" charset="0"/>
              </a:rPr>
              <a:t>the stickers to answer the </a:t>
            </a:r>
            <a:r>
              <a:rPr lang="en-US" sz="2800" b="1" dirty="0" smtClean="0">
                <a:solidFill>
                  <a:srgbClr val="000000"/>
                </a:solidFill>
                <a:latin typeface="Arial" pitchFamily="34" charset="0"/>
                <a:cs typeface="Arial" pitchFamily="34" charset="0"/>
              </a:rPr>
              <a:t>questions.  </a:t>
            </a:r>
          </a:p>
          <a:p>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Which </a:t>
            </a:r>
            <a:r>
              <a:rPr lang="en-US" sz="2800" b="1" dirty="0">
                <a:solidFill>
                  <a:srgbClr val="000000"/>
                </a:solidFill>
                <a:latin typeface="Arial" pitchFamily="34" charset="0"/>
                <a:cs typeface="Arial" pitchFamily="34" charset="0"/>
              </a:rPr>
              <a:t>two ratios below are equivalent?</a:t>
            </a:r>
          </a:p>
        </p:txBody>
      </p:sp>
      <p:sp>
        <p:nvSpPr>
          <p:cNvPr id="4" name="TextBox 3"/>
          <p:cNvSpPr txBox="1"/>
          <p:nvPr/>
        </p:nvSpPr>
        <p:spPr>
          <a:xfrm>
            <a:off x="2398487" y="3255507"/>
            <a:ext cx="231295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81391" y="3255507"/>
            <a:ext cx="231295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to </a:t>
            </a:r>
          </a:p>
        </p:txBody>
      </p:sp>
      <p:sp>
        <p:nvSpPr>
          <p:cNvPr id="6" name="TextBox 5"/>
          <p:cNvSpPr txBox="1"/>
          <p:nvPr/>
        </p:nvSpPr>
        <p:spPr>
          <a:xfrm>
            <a:off x="2398487" y="3976867"/>
            <a:ext cx="231295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281391" y="3969897"/>
            <a:ext cx="2312959"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to </a:t>
            </a:r>
          </a:p>
        </p:txBody>
      </p:sp>
      <p:sp>
        <p:nvSpPr>
          <p:cNvPr id="8" name="TextBox 7"/>
          <p:cNvSpPr txBox="1"/>
          <p:nvPr/>
        </p:nvSpPr>
        <p:spPr>
          <a:xfrm>
            <a:off x="2398487" y="4627107"/>
            <a:ext cx="231295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281391" y="4627107"/>
            <a:ext cx="2312959"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       to </a:t>
            </a:r>
          </a:p>
        </p:txBody>
      </p:sp>
      <p:sp>
        <p:nvSpPr>
          <p:cNvPr id="10" name="TextBox 9"/>
          <p:cNvSpPr txBox="1"/>
          <p:nvPr/>
        </p:nvSpPr>
        <p:spPr>
          <a:xfrm>
            <a:off x="2398487" y="5333227"/>
            <a:ext cx="231295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81391" y="5307806"/>
            <a:ext cx="2312959" cy="528299"/>
          </a:xfrm>
          <a:prstGeom prst="rect">
            <a:avLst/>
          </a:prstGeom>
          <a:noFill/>
        </p:spPr>
        <p:txBody>
          <a:bodyPr vert="horz" lIns="96469" tIns="48235" rIns="96469" bIns="48235" rtlCol="0">
            <a:spAutoFit/>
          </a:bodyPr>
          <a:lstStyle/>
          <a:p>
            <a:r>
              <a:rPr lang="en-US" sz="2800" b="1" dirty="0">
                <a:solidFill>
                  <a:srgbClr val="000000"/>
                </a:solidFill>
                <a:latin typeface="Arial" pitchFamily="34" charset="0"/>
                <a:cs typeface="Arial" pitchFamily="34" charset="0"/>
              </a:rPr>
              <a:t>       to </a:t>
            </a:r>
          </a:p>
        </p:txBody>
      </p:sp>
      <p:sp>
        <p:nvSpPr>
          <p:cNvPr id="12" name="TextBox 11"/>
          <p:cNvSpPr txBox="1"/>
          <p:nvPr/>
        </p:nvSpPr>
        <p:spPr>
          <a:xfrm>
            <a:off x="2398488" y="5998707"/>
            <a:ext cx="229916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3281392" y="5998707"/>
            <a:ext cx="229916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       to </a:t>
            </a:r>
          </a:p>
        </p:txBody>
      </p:sp>
      <p:grpSp>
        <p:nvGrpSpPr>
          <p:cNvPr id="148" name="Group 147"/>
          <p:cNvGrpSpPr/>
          <p:nvPr/>
        </p:nvGrpSpPr>
        <p:grpSpPr>
          <a:xfrm>
            <a:off x="6411435" y="3250814"/>
            <a:ext cx="3831115" cy="5104992"/>
            <a:chOff x="5801995" y="1869186"/>
            <a:chExt cx="3526918" cy="5003674"/>
          </a:xfrm>
        </p:grpSpPr>
        <p:sp>
          <p:nvSpPr>
            <p:cNvPr id="14" name="Freeform 13"/>
            <p:cNvSpPr/>
            <p:nvPr/>
          </p:nvSpPr>
          <p:spPr>
            <a:xfrm>
              <a:off x="5801995" y="1869186"/>
              <a:ext cx="3526918" cy="5003674"/>
            </a:xfrm>
            <a:custGeom>
              <a:avLst/>
              <a:gdLst/>
              <a:ahLst/>
              <a:cxnLst/>
              <a:rect l="0" t="0" r="0" b="0"/>
              <a:pathLst>
                <a:path w="3526918" h="5003674">
                  <a:moveTo>
                    <a:pt x="0" y="0"/>
                  </a:moveTo>
                  <a:lnTo>
                    <a:pt x="3526917" y="0"/>
                  </a:lnTo>
                  <a:lnTo>
                    <a:pt x="3526917" y="5003673"/>
                  </a:lnTo>
                  <a:lnTo>
                    <a:pt x="0" y="500367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915491" y="2119249"/>
              <a:ext cx="447917" cy="448425"/>
              <a:chOff x="5915491" y="2119249"/>
              <a:chExt cx="447917" cy="448425"/>
            </a:xfrm>
          </p:grpSpPr>
          <p:sp>
            <p:nvSpPr>
              <p:cNvPr id="15" name="Freeform 14"/>
              <p:cNvSpPr/>
              <p:nvPr/>
            </p:nvSpPr>
            <p:spPr>
              <a:xfrm>
                <a:off x="5915533" y="2119249"/>
                <a:ext cx="447803" cy="448311"/>
              </a:xfrm>
              <a:custGeom>
                <a:avLst/>
                <a:gdLst/>
                <a:ahLst/>
                <a:cxnLst/>
                <a:rect l="0" t="0" r="0" b="0"/>
                <a:pathLst>
                  <a:path w="447803" h="448311">
                    <a:moveTo>
                      <a:pt x="127" y="212598"/>
                    </a:moveTo>
                    <a:lnTo>
                      <a:pt x="1143" y="201295"/>
                    </a:lnTo>
                    <a:lnTo>
                      <a:pt x="2413" y="189992"/>
                    </a:lnTo>
                    <a:lnTo>
                      <a:pt x="4318" y="178943"/>
                    </a:lnTo>
                    <a:lnTo>
                      <a:pt x="6985" y="168148"/>
                    </a:lnTo>
                    <a:lnTo>
                      <a:pt x="9906" y="157480"/>
                    </a:lnTo>
                    <a:lnTo>
                      <a:pt x="13462" y="147066"/>
                    </a:lnTo>
                    <a:lnTo>
                      <a:pt x="17526" y="136906"/>
                    </a:lnTo>
                    <a:lnTo>
                      <a:pt x="22098" y="126873"/>
                    </a:lnTo>
                    <a:lnTo>
                      <a:pt x="27051" y="117348"/>
                    </a:lnTo>
                    <a:lnTo>
                      <a:pt x="32385" y="107823"/>
                    </a:lnTo>
                    <a:lnTo>
                      <a:pt x="38100" y="98806"/>
                    </a:lnTo>
                    <a:lnTo>
                      <a:pt x="44450" y="90043"/>
                    </a:lnTo>
                    <a:lnTo>
                      <a:pt x="51054" y="81661"/>
                    </a:lnTo>
                    <a:lnTo>
                      <a:pt x="58166" y="73406"/>
                    </a:lnTo>
                    <a:lnTo>
                      <a:pt x="65532" y="65659"/>
                    </a:lnTo>
                    <a:lnTo>
                      <a:pt x="73279" y="58166"/>
                    </a:lnTo>
                    <a:lnTo>
                      <a:pt x="81280" y="51181"/>
                    </a:lnTo>
                    <a:lnTo>
                      <a:pt x="89789" y="44577"/>
                    </a:lnTo>
                    <a:lnTo>
                      <a:pt x="98679" y="38227"/>
                    </a:lnTo>
                    <a:lnTo>
                      <a:pt x="107696" y="32512"/>
                    </a:lnTo>
                    <a:lnTo>
                      <a:pt x="117094" y="27051"/>
                    </a:lnTo>
                    <a:lnTo>
                      <a:pt x="126873" y="22098"/>
                    </a:lnTo>
                    <a:lnTo>
                      <a:pt x="136652" y="17526"/>
                    </a:lnTo>
                    <a:lnTo>
                      <a:pt x="146939" y="13589"/>
                    </a:lnTo>
                    <a:lnTo>
                      <a:pt x="157226" y="10160"/>
                    </a:lnTo>
                    <a:lnTo>
                      <a:pt x="167894" y="7112"/>
                    </a:lnTo>
                    <a:lnTo>
                      <a:pt x="178689" y="4699"/>
                    </a:lnTo>
                    <a:lnTo>
                      <a:pt x="189738" y="2540"/>
                    </a:lnTo>
                    <a:lnTo>
                      <a:pt x="201041" y="1143"/>
                    </a:lnTo>
                    <a:lnTo>
                      <a:pt x="212344" y="254"/>
                    </a:lnTo>
                    <a:lnTo>
                      <a:pt x="223901" y="0"/>
                    </a:lnTo>
                    <a:lnTo>
                      <a:pt x="235331" y="254"/>
                    </a:lnTo>
                    <a:lnTo>
                      <a:pt x="246761" y="1143"/>
                    </a:lnTo>
                    <a:lnTo>
                      <a:pt x="258064" y="2540"/>
                    </a:lnTo>
                    <a:lnTo>
                      <a:pt x="268986" y="4699"/>
                    </a:lnTo>
                    <a:lnTo>
                      <a:pt x="279781" y="7112"/>
                    </a:lnTo>
                    <a:lnTo>
                      <a:pt x="290449" y="10160"/>
                    </a:lnTo>
                    <a:lnTo>
                      <a:pt x="300863" y="13589"/>
                    </a:lnTo>
                    <a:lnTo>
                      <a:pt x="311023" y="17526"/>
                    </a:lnTo>
                    <a:lnTo>
                      <a:pt x="320929" y="22098"/>
                    </a:lnTo>
                    <a:lnTo>
                      <a:pt x="330581" y="27051"/>
                    </a:lnTo>
                    <a:lnTo>
                      <a:pt x="339979" y="32512"/>
                    </a:lnTo>
                    <a:lnTo>
                      <a:pt x="349123" y="38227"/>
                    </a:lnTo>
                    <a:lnTo>
                      <a:pt x="357886" y="44577"/>
                    </a:lnTo>
                    <a:lnTo>
                      <a:pt x="366395" y="51181"/>
                    </a:lnTo>
                    <a:lnTo>
                      <a:pt x="374523" y="58166"/>
                    </a:lnTo>
                    <a:lnTo>
                      <a:pt x="382270" y="65659"/>
                    </a:lnTo>
                    <a:lnTo>
                      <a:pt x="389509" y="73406"/>
                    </a:lnTo>
                    <a:lnTo>
                      <a:pt x="396621" y="81661"/>
                    </a:lnTo>
                    <a:lnTo>
                      <a:pt x="403352" y="90043"/>
                    </a:lnTo>
                    <a:lnTo>
                      <a:pt x="409575" y="98806"/>
                    </a:lnTo>
                    <a:lnTo>
                      <a:pt x="415290" y="107823"/>
                    </a:lnTo>
                    <a:lnTo>
                      <a:pt x="420751" y="117348"/>
                    </a:lnTo>
                    <a:lnTo>
                      <a:pt x="425831" y="126873"/>
                    </a:lnTo>
                    <a:lnTo>
                      <a:pt x="430149" y="136906"/>
                    </a:lnTo>
                    <a:lnTo>
                      <a:pt x="434340" y="147066"/>
                    </a:lnTo>
                    <a:lnTo>
                      <a:pt x="437896" y="157480"/>
                    </a:lnTo>
                    <a:lnTo>
                      <a:pt x="440817" y="168148"/>
                    </a:lnTo>
                    <a:lnTo>
                      <a:pt x="443357" y="178943"/>
                    </a:lnTo>
                    <a:lnTo>
                      <a:pt x="445262" y="189992"/>
                    </a:lnTo>
                    <a:lnTo>
                      <a:pt x="446532" y="201295"/>
                    </a:lnTo>
                    <a:lnTo>
                      <a:pt x="447548" y="212598"/>
                    </a:lnTo>
                    <a:lnTo>
                      <a:pt x="447802" y="224155"/>
                    </a:lnTo>
                    <a:lnTo>
                      <a:pt x="447548" y="235712"/>
                    </a:lnTo>
                    <a:lnTo>
                      <a:pt x="446532" y="247015"/>
                    </a:lnTo>
                    <a:lnTo>
                      <a:pt x="445262" y="258318"/>
                    </a:lnTo>
                    <a:lnTo>
                      <a:pt x="443357" y="269240"/>
                    </a:lnTo>
                    <a:lnTo>
                      <a:pt x="440817" y="280035"/>
                    </a:lnTo>
                    <a:lnTo>
                      <a:pt x="437896" y="290703"/>
                    </a:lnTo>
                    <a:lnTo>
                      <a:pt x="434340" y="301244"/>
                    </a:lnTo>
                    <a:lnTo>
                      <a:pt x="430149" y="311404"/>
                    </a:lnTo>
                    <a:lnTo>
                      <a:pt x="425831" y="321310"/>
                    </a:lnTo>
                    <a:lnTo>
                      <a:pt x="420751" y="330962"/>
                    </a:lnTo>
                    <a:lnTo>
                      <a:pt x="415290" y="340360"/>
                    </a:lnTo>
                    <a:lnTo>
                      <a:pt x="409575" y="349504"/>
                    </a:lnTo>
                    <a:lnTo>
                      <a:pt x="403352" y="358267"/>
                    </a:lnTo>
                    <a:lnTo>
                      <a:pt x="396621" y="366649"/>
                    </a:lnTo>
                    <a:lnTo>
                      <a:pt x="389509" y="374904"/>
                    </a:lnTo>
                    <a:lnTo>
                      <a:pt x="382270" y="382651"/>
                    </a:lnTo>
                    <a:lnTo>
                      <a:pt x="374523" y="390017"/>
                    </a:lnTo>
                    <a:lnTo>
                      <a:pt x="366395" y="397129"/>
                    </a:lnTo>
                    <a:lnTo>
                      <a:pt x="357886" y="403733"/>
                    </a:lnTo>
                    <a:lnTo>
                      <a:pt x="349123" y="409956"/>
                    </a:lnTo>
                    <a:lnTo>
                      <a:pt x="339979" y="415798"/>
                    </a:lnTo>
                    <a:lnTo>
                      <a:pt x="330581" y="421259"/>
                    </a:lnTo>
                    <a:lnTo>
                      <a:pt x="320929" y="426212"/>
                    </a:lnTo>
                    <a:lnTo>
                      <a:pt x="311023" y="430657"/>
                    </a:lnTo>
                    <a:lnTo>
                      <a:pt x="300863" y="434721"/>
                    </a:lnTo>
                    <a:lnTo>
                      <a:pt x="290449" y="438277"/>
                    </a:lnTo>
                    <a:lnTo>
                      <a:pt x="279781" y="441198"/>
                    </a:lnTo>
                    <a:lnTo>
                      <a:pt x="268986" y="443865"/>
                    </a:lnTo>
                    <a:lnTo>
                      <a:pt x="258064" y="445770"/>
                    </a:lnTo>
                    <a:lnTo>
                      <a:pt x="246761" y="447040"/>
                    </a:lnTo>
                    <a:lnTo>
                      <a:pt x="235331" y="448056"/>
                    </a:lnTo>
                    <a:lnTo>
                      <a:pt x="223901" y="448310"/>
                    </a:lnTo>
                    <a:lnTo>
                      <a:pt x="212344" y="448056"/>
                    </a:lnTo>
                    <a:lnTo>
                      <a:pt x="201041" y="447040"/>
                    </a:lnTo>
                    <a:lnTo>
                      <a:pt x="189738" y="445770"/>
                    </a:lnTo>
                    <a:lnTo>
                      <a:pt x="178689" y="443865"/>
                    </a:lnTo>
                    <a:lnTo>
                      <a:pt x="167894" y="441198"/>
                    </a:lnTo>
                    <a:lnTo>
                      <a:pt x="157226" y="438277"/>
                    </a:lnTo>
                    <a:lnTo>
                      <a:pt x="146939" y="434721"/>
                    </a:lnTo>
                    <a:lnTo>
                      <a:pt x="136652" y="430657"/>
                    </a:lnTo>
                    <a:lnTo>
                      <a:pt x="126873" y="426212"/>
                    </a:lnTo>
                    <a:lnTo>
                      <a:pt x="117094" y="421259"/>
                    </a:lnTo>
                    <a:lnTo>
                      <a:pt x="107696" y="415798"/>
                    </a:lnTo>
                    <a:lnTo>
                      <a:pt x="98679" y="409956"/>
                    </a:lnTo>
                    <a:lnTo>
                      <a:pt x="89789" y="403733"/>
                    </a:lnTo>
                    <a:lnTo>
                      <a:pt x="81280" y="397129"/>
                    </a:lnTo>
                    <a:lnTo>
                      <a:pt x="73279" y="390017"/>
                    </a:lnTo>
                    <a:lnTo>
                      <a:pt x="65532" y="382651"/>
                    </a:lnTo>
                    <a:lnTo>
                      <a:pt x="58166" y="374904"/>
                    </a:lnTo>
                    <a:lnTo>
                      <a:pt x="51054" y="366649"/>
                    </a:lnTo>
                    <a:lnTo>
                      <a:pt x="44450" y="358267"/>
                    </a:lnTo>
                    <a:lnTo>
                      <a:pt x="38100" y="349504"/>
                    </a:lnTo>
                    <a:lnTo>
                      <a:pt x="32385" y="340360"/>
                    </a:lnTo>
                    <a:lnTo>
                      <a:pt x="27051" y="330962"/>
                    </a:lnTo>
                    <a:lnTo>
                      <a:pt x="22098" y="321310"/>
                    </a:lnTo>
                    <a:lnTo>
                      <a:pt x="17526" y="311404"/>
                    </a:lnTo>
                    <a:lnTo>
                      <a:pt x="13462" y="301244"/>
                    </a:lnTo>
                    <a:lnTo>
                      <a:pt x="9906" y="290703"/>
                    </a:lnTo>
                    <a:lnTo>
                      <a:pt x="6985" y="280035"/>
                    </a:lnTo>
                    <a:lnTo>
                      <a:pt x="4318" y="269240"/>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915491" y="2119272"/>
                <a:ext cx="447917" cy="448402"/>
              </a:xfrm>
              <a:custGeom>
                <a:avLst/>
                <a:gdLst/>
                <a:ahLst/>
                <a:cxnLst/>
                <a:rect l="0" t="0" r="0" b="0"/>
                <a:pathLst>
                  <a:path w="447917" h="448402">
                    <a:moveTo>
                      <a:pt x="0" y="224200"/>
                    </a:moveTo>
                    <a:lnTo>
                      <a:pt x="348" y="235671"/>
                    </a:lnTo>
                    <a:lnTo>
                      <a:pt x="1043" y="246794"/>
                    </a:lnTo>
                    <a:lnTo>
                      <a:pt x="2433" y="258265"/>
                    </a:lnTo>
                    <a:lnTo>
                      <a:pt x="4518" y="269388"/>
                    </a:lnTo>
                    <a:lnTo>
                      <a:pt x="6950" y="280164"/>
                    </a:lnTo>
                    <a:lnTo>
                      <a:pt x="10078" y="290592"/>
                    </a:lnTo>
                    <a:lnTo>
                      <a:pt x="13553" y="301367"/>
                    </a:lnTo>
                    <a:lnTo>
                      <a:pt x="17722" y="311447"/>
                    </a:lnTo>
                    <a:lnTo>
                      <a:pt x="21892" y="321180"/>
                    </a:lnTo>
                    <a:lnTo>
                      <a:pt x="27104" y="330913"/>
                    </a:lnTo>
                    <a:lnTo>
                      <a:pt x="32317" y="340298"/>
                    </a:lnTo>
                    <a:lnTo>
                      <a:pt x="38224" y="349336"/>
                    </a:lnTo>
                    <a:lnTo>
                      <a:pt x="44479" y="358373"/>
                    </a:lnTo>
                    <a:lnTo>
                      <a:pt x="51081" y="366716"/>
                    </a:lnTo>
                    <a:lnTo>
                      <a:pt x="58032" y="374710"/>
                    </a:lnTo>
                    <a:lnTo>
                      <a:pt x="65676" y="382705"/>
                    </a:lnTo>
                    <a:lnTo>
                      <a:pt x="73321" y="390005"/>
                    </a:lnTo>
                    <a:lnTo>
                      <a:pt x="81313" y="397304"/>
                    </a:lnTo>
                    <a:lnTo>
                      <a:pt x="90001" y="403561"/>
                    </a:lnTo>
                    <a:lnTo>
                      <a:pt x="98688" y="409818"/>
                    </a:lnTo>
                    <a:lnTo>
                      <a:pt x="107723" y="415727"/>
                    </a:lnTo>
                    <a:lnTo>
                      <a:pt x="117105" y="421288"/>
                    </a:lnTo>
                    <a:lnTo>
                      <a:pt x="126835" y="426155"/>
                    </a:lnTo>
                    <a:lnTo>
                      <a:pt x="136564" y="430674"/>
                    </a:lnTo>
                    <a:lnTo>
                      <a:pt x="146989" y="434845"/>
                    </a:lnTo>
                    <a:lnTo>
                      <a:pt x="157414" y="438321"/>
                    </a:lnTo>
                    <a:lnTo>
                      <a:pt x="167838" y="441449"/>
                    </a:lnTo>
                    <a:lnTo>
                      <a:pt x="178611" y="443882"/>
                    </a:lnTo>
                    <a:lnTo>
                      <a:pt x="189730" y="445620"/>
                    </a:lnTo>
                    <a:lnTo>
                      <a:pt x="201198" y="447011"/>
                    </a:lnTo>
                    <a:lnTo>
                      <a:pt x="212318" y="448053"/>
                    </a:lnTo>
                    <a:lnTo>
                      <a:pt x="223785" y="448401"/>
                    </a:lnTo>
                    <a:lnTo>
                      <a:pt x="235599" y="448053"/>
                    </a:lnTo>
                    <a:lnTo>
                      <a:pt x="246719" y="447011"/>
                    </a:lnTo>
                    <a:lnTo>
                      <a:pt x="258186" y="445620"/>
                    </a:lnTo>
                    <a:lnTo>
                      <a:pt x="268958" y="443882"/>
                    </a:lnTo>
                    <a:lnTo>
                      <a:pt x="279730" y="441449"/>
                    </a:lnTo>
                    <a:lnTo>
                      <a:pt x="290503" y="438321"/>
                    </a:lnTo>
                    <a:lnTo>
                      <a:pt x="300928" y="434845"/>
                    </a:lnTo>
                    <a:lnTo>
                      <a:pt x="311005" y="430674"/>
                    </a:lnTo>
                    <a:lnTo>
                      <a:pt x="321082" y="426155"/>
                    </a:lnTo>
                    <a:lnTo>
                      <a:pt x="330812" y="421288"/>
                    </a:lnTo>
                    <a:lnTo>
                      <a:pt x="339847" y="415727"/>
                    </a:lnTo>
                    <a:lnTo>
                      <a:pt x="349229" y="409818"/>
                    </a:lnTo>
                    <a:lnTo>
                      <a:pt x="357916" y="403561"/>
                    </a:lnTo>
                    <a:lnTo>
                      <a:pt x="366256" y="397304"/>
                    </a:lnTo>
                    <a:lnTo>
                      <a:pt x="374596" y="390005"/>
                    </a:lnTo>
                    <a:lnTo>
                      <a:pt x="382240" y="382705"/>
                    </a:lnTo>
                    <a:lnTo>
                      <a:pt x="389538" y="374710"/>
                    </a:lnTo>
                    <a:lnTo>
                      <a:pt x="396835" y="366716"/>
                    </a:lnTo>
                    <a:lnTo>
                      <a:pt x="403437" y="358373"/>
                    </a:lnTo>
                    <a:lnTo>
                      <a:pt x="409692" y="349336"/>
                    </a:lnTo>
                    <a:lnTo>
                      <a:pt x="415252" y="340298"/>
                    </a:lnTo>
                    <a:lnTo>
                      <a:pt x="420812" y="330913"/>
                    </a:lnTo>
                    <a:lnTo>
                      <a:pt x="425677" y="321180"/>
                    </a:lnTo>
                    <a:lnTo>
                      <a:pt x="430195" y="311447"/>
                    </a:lnTo>
                    <a:lnTo>
                      <a:pt x="434364" y="301367"/>
                    </a:lnTo>
                    <a:lnTo>
                      <a:pt x="437839" y="290592"/>
                    </a:lnTo>
                    <a:lnTo>
                      <a:pt x="440967" y="280164"/>
                    </a:lnTo>
                    <a:lnTo>
                      <a:pt x="443399" y="269388"/>
                    </a:lnTo>
                    <a:lnTo>
                      <a:pt x="445484" y="258265"/>
                    </a:lnTo>
                    <a:lnTo>
                      <a:pt x="446526" y="246794"/>
                    </a:lnTo>
                    <a:lnTo>
                      <a:pt x="447569" y="235671"/>
                    </a:lnTo>
                    <a:lnTo>
                      <a:pt x="447916" y="224200"/>
                    </a:lnTo>
                    <a:lnTo>
                      <a:pt x="447569" y="212730"/>
                    </a:lnTo>
                    <a:lnTo>
                      <a:pt x="446526" y="201259"/>
                    </a:lnTo>
                    <a:lnTo>
                      <a:pt x="445484" y="190136"/>
                    </a:lnTo>
                    <a:lnTo>
                      <a:pt x="443399" y="179013"/>
                    </a:lnTo>
                    <a:lnTo>
                      <a:pt x="440967" y="168237"/>
                    </a:lnTo>
                    <a:lnTo>
                      <a:pt x="437839" y="157462"/>
                    </a:lnTo>
                    <a:lnTo>
                      <a:pt x="434364" y="147034"/>
                    </a:lnTo>
                    <a:lnTo>
                      <a:pt x="430195" y="136953"/>
                    </a:lnTo>
                    <a:lnTo>
                      <a:pt x="425677" y="126873"/>
                    </a:lnTo>
                    <a:lnTo>
                      <a:pt x="420812" y="117488"/>
                    </a:lnTo>
                    <a:lnTo>
                      <a:pt x="415252" y="107755"/>
                    </a:lnTo>
                    <a:lnTo>
                      <a:pt x="409692" y="98717"/>
                    </a:lnTo>
                    <a:lnTo>
                      <a:pt x="403437" y="90027"/>
                    </a:lnTo>
                    <a:lnTo>
                      <a:pt x="396835" y="81685"/>
                    </a:lnTo>
                    <a:lnTo>
                      <a:pt x="389538" y="73343"/>
                    </a:lnTo>
                    <a:lnTo>
                      <a:pt x="382240" y="65696"/>
                    </a:lnTo>
                    <a:lnTo>
                      <a:pt x="374596" y="58048"/>
                    </a:lnTo>
                    <a:lnTo>
                      <a:pt x="366256" y="51097"/>
                    </a:lnTo>
                    <a:lnTo>
                      <a:pt x="357916" y="44492"/>
                    </a:lnTo>
                    <a:lnTo>
                      <a:pt x="349229" y="38235"/>
                    </a:lnTo>
                    <a:lnTo>
                      <a:pt x="339847" y="32326"/>
                    </a:lnTo>
                    <a:lnTo>
                      <a:pt x="330812" y="27112"/>
                    </a:lnTo>
                    <a:lnTo>
                      <a:pt x="321082" y="21898"/>
                    </a:lnTo>
                    <a:lnTo>
                      <a:pt x="311005" y="17727"/>
                    </a:lnTo>
                    <a:lnTo>
                      <a:pt x="300928" y="13556"/>
                    </a:lnTo>
                    <a:lnTo>
                      <a:pt x="290503" y="10080"/>
                    </a:lnTo>
                    <a:lnTo>
                      <a:pt x="279730" y="6952"/>
                    </a:lnTo>
                    <a:lnTo>
                      <a:pt x="268958" y="4518"/>
                    </a:lnTo>
                    <a:lnTo>
                      <a:pt x="258186" y="2780"/>
                    </a:lnTo>
                    <a:lnTo>
                      <a:pt x="246719" y="1042"/>
                    </a:lnTo>
                    <a:lnTo>
                      <a:pt x="235599" y="347"/>
                    </a:lnTo>
                    <a:lnTo>
                      <a:pt x="223785" y="0"/>
                    </a:lnTo>
                    <a:lnTo>
                      <a:pt x="212318" y="347"/>
                    </a:lnTo>
                    <a:lnTo>
                      <a:pt x="201198" y="1042"/>
                    </a:lnTo>
                    <a:lnTo>
                      <a:pt x="189730" y="2780"/>
                    </a:lnTo>
                    <a:lnTo>
                      <a:pt x="178611" y="4518"/>
                    </a:lnTo>
                    <a:lnTo>
                      <a:pt x="167838" y="6952"/>
                    </a:lnTo>
                    <a:lnTo>
                      <a:pt x="157414" y="10080"/>
                    </a:lnTo>
                    <a:lnTo>
                      <a:pt x="146989" y="13556"/>
                    </a:lnTo>
                    <a:lnTo>
                      <a:pt x="136564" y="17727"/>
                    </a:lnTo>
                    <a:lnTo>
                      <a:pt x="126835" y="21898"/>
                    </a:lnTo>
                    <a:lnTo>
                      <a:pt x="117105" y="27112"/>
                    </a:lnTo>
                    <a:lnTo>
                      <a:pt x="107723" y="32326"/>
                    </a:lnTo>
                    <a:lnTo>
                      <a:pt x="98688" y="38235"/>
                    </a:lnTo>
                    <a:lnTo>
                      <a:pt x="90001" y="44492"/>
                    </a:lnTo>
                    <a:lnTo>
                      <a:pt x="81313" y="51097"/>
                    </a:lnTo>
                    <a:lnTo>
                      <a:pt x="73321" y="58048"/>
                    </a:lnTo>
                    <a:lnTo>
                      <a:pt x="65676" y="65696"/>
                    </a:lnTo>
                    <a:lnTo>
                      <a:pt x="58032" y="73343"/>
                    </a:lnTo>
                    <a:lnTo>
                      <a:pt x="51081" y="81685"/>
                    </a:lnTo>
                    <a:lnTo>
                      <a:pt x="44479" y="90027"/>
                    </a:lnTo>
                    <a:lnTo>
                      <a:pt x="38224" y="98717"/>
                    </a:lnTo>
                    <a:lnTo>
                      <a:pt x="32317" y="107755"/>
                    </a:lnTo>
                    <a:lnTo>
                      <a:pt x="27104" y="117488"/>
                    </a:lnTo>
                    <a:lnTo>
                      <a:pt x="21892" y="126873"/>
                    </a:lnTo>
                    <a:lnTo>
                      <a:pt x="17722" y="136953"/>
                    </a:lnTo>
                    <a:lnTo>
                      <a:pt x="13553" y="147034"/>
                    </a:lnTo>
                    <a:lnTo>
                      <a:pt x="10078" y="157462"/>
                    </a:lnTo>
                    <a:lnTo>
                      <a:pt x="6950" y="168237"/>
                    </a:lnTo>
                    <a:lnTo>
                      <a:pt x="4518" y="179013"/>
                    </a:lnTo>
                    <a:lnTo>
                      <a:pt x="2433" y="190136"/>
                    </a:lnTo>
                    <a:lnTo>
                      <a:pt x="1043" y="201259"/>
                    </a:lnTo>
                    <a:lnTo>
                      <a:pt x="348"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998539" y="2419944"/>
                <a:ext cx="275910" cy="59787"/>
              </a:xfrm>
              <a:custGeom>
                <a:avLst/>
                <a:gdLst/>
                <a:ahLst/>
                <a:cxnLst/>
                <a:rect l="0" t="0" r="0" b="0"/>
                <a:pathLst>
                  <a:path w="275910" h="59787">
                    <a:moveTo>
                      <a:pt x="275909" y="17380"/>
                    </a:moveTo>
                    <a:lnTo>
                      <a:pt x="271739" y="12513"/>
                    </a:lnTo>
                    <a:lnTo>
                      <a:pt x="267916" y="7647"/>
                    </a:lnTo>
                    <a:lnTo>
                      <a:pt x="265831" y="5214"/>
                    </a:lnTo>
                    <a:lnTo>
                      <a:pt x="263746" y="3128"/>
                    </a:lnTo>
                    <a:lnTo>
                      <a:pt x="261314" y="1390"/>
                    </a:lnTo>
                    <a:lnTo>
                      <a:pt x="258534" y="0"/>
                    </a:lnTo>
                    <a:lnTo>
                      <a:pt x="255059" y="4866"/>
                    </a:lnTo>
                    <a:lnTo>
                      <a:pt x="250889" y="9733"/>
                    </a:lnTo>
                    <a:lnTo>
                      <a:pt x="246372" y="14251"/>
                    </a:lnTo>
                    <a:lnTo>
                      <a:pt x="241160" y="19118"/>
                    </a:lnTo>
                    <a:lnTo>
                      <a:pt x="235599" y="23636"/>
                    </a:lnTo>
                    <a:lnTo>
                      <a:pt x="229345" y="28155"/>
                    </a:lnTo>
                    <a:lnTo>
                      <a:pt x="223090" y="32326"/>
                    </a:lnTo>
                    <a:lnTo>
                      <a:pt x="216140" y="36498"/>
                    </a:lnTo>
                    <a:lnTo>
                      <a:pt x="208843" y="40321"/>
                    </a:lnTo>
                    <a:lnTo>
                      <a:pt x="201198" y="43797"/>
                    </a:lnTo>
                    <a:lnTo>
                      <a:pt x="193553" y="46925"/>
                    </a:lnTo>
                    <a:lnTo>
                      <a:pt x="185213" y="50054"/>
                    </a:lnTo>
                    <a:lnTo>
                      <a:pt x="176874" y="52487"/>
                    </a:lnTo>
                    <a:lnTo>
                      <a:pt x="168534" y="54920"/>
                    </a:lnTo>
                    <a:lnTo>
                      <a:pt x="159499" y="56658"/>
                    </a:lnTo>
                    <a:lnTo>
                      <a:pt x="150812" y="58396"/>
                    </a:lnTo>
                    <a:lnTo>
                      <a:pt x="141777" y="59091"/>
                    </a:lnTo>
                    <a:lnTo>
                      <a:pt x="132742" y="59786"/>
                    </a:lnTo>
                    <a:lnTo>
                      <a:pt x="124055" y="59786"/>
                    </a:lnTo>
                    <a:lnTo>
                      <a:pt x="115020" y="59091"/>
                    </a:lnTo>
                    <a:lnTo>
                      <a:pt x="105638" y="58049"/>
                    </a:lnTo>
                    <a:lnTo>
                      <a:pt x="96951" y="56310"/>
                    </a:lnTo>
                    <a:lnTo>
                      <a:pt x="87915" y="53877"/>
                    </a:lnTo>
                    <a:lnTo>
                      <a:pt x="79228" y="50749"/>
                    </a:lnTo>
                    <a:lnTo>
                      <a:pt x="70541" y="47273"/>
                    </a:lnTo>
                    <a:lnTo>
                      <a:pt x="62202" y="42754"/>
                    </a:lnTo>
                    <a:lnTo>
                      <a:pt x="53861" y="37888"/>
                    </a:lnTo>
                    <a:lnTo>
                      <a:pt x="46216" y="31979"/>
                    </a:lnTo>
                    <a:lnTo>
                      <a:pt x="38224" y="25027"/>
                    </a:lnTo>
                    <a:lnTo>
                      <a:pt x="30927" y="17727"/>
                    </a:lnTo>
                    <a:lnTo>
                      <a:pt x="23977" y="9385"/>
                    </a:lnTo>
                    <a:lnTo>
                      <a:pt x="17375" y="0"/>
                    </a:lnTo>
                    <a:lnTo>
                      <a:pt x="14595" y="1390"/>
                    </a:lnTo>
                    <a:lnTo>
                      <a:pt x="12163" y="3128"/>
                    </a:lnTo>
                    <a:lnTo>
                      <a:pt x="10078" y="5214"/>
                    </a:lnTo>
                    <a:lnTo>
                      <a:pt x="7992" y="7647"/>
                    </a:lnTo>
                    <a:lnTo>
                      <a:pt x="4170" y="12513"/>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048883" y="2265807"/>
                <a:ext cx="17146" cy="34418"/>
              </a:xfrm>
              <a:custGeom>
                <a:avLst/>
                <a:gdLst/>
                <a:ahLst/>
                <a:cxnLst/>
                <a:rect l="0" t="0" r="0" b="0"/>
                <a:pathLst>
                  <a:path w="17146" h="34418">
                    <a:moveTo>
                      <a:pt x="0" y="13843"/>
                    </a:moveTo>
                    <a:lnTo>
                      <a:pt x="635" y="10668"/>
                    </a:lnTo>
                    <a:lnTo>
                      <a:pt x="1397" y="7747"/>
                    </a:lnTo>
                    <a:lnTo>
                      <a:pt x="2413" y="5080"/>
                    </a:lnTo>
                    <a:lnTo>
                      <a:pt x="3683" y="2921"/>
                    </a:lnTo>
                    <a:lnTo>
                      <a:pt x="5080" y="1397"/>
                    </a:lnTo>
                    <a:lnTo>
                      <a:pt x="6731" y="508"/>
                    </a:lnTo>
                    <a:lnTo>
                      <a:pt x="8509" y="0"/>
                    </a:lnTo>
                    <a:lnTo>
                      <a:pt x="10287" y="508"/>
                    </a:lnTo>
                    <a:lnTo>
                      <a:pt x="11938" y="1397"/>
                    </a:lnTo>
                    <a:lnTo>
                      <a:pt x="13335" y="2921"/>
                    </a:lnTo>
                    <a:lnTo>
                      <a:pt x="14605" y="5080"/>
                    </a:lnTo>
                    <a:lnTo>
                      <a:pt x="15621" y="7747"/>
                    </a:lnTo>
                    <a:lnTo>
                      <a:pt x="16383" y="10668"/>
                    </a:lnTo>
                    <a:lnTo>
                      <a:pt x="17018" y="13843"/>
                    </a:lnTo>
                    <a:lnTo>
                      <a:pt x="17145" y="17272"/>
                    </a:lnTo>
                    <a:lnTo>
                      <a:pt x="17018" y="20828"/>
                    </a:lnTo>
                    <a:lnTo>
                      <a:pt x="16383" y="24003"/>
                    </a:lnTo>
                    <a:lnTo>
                      <a:pt x="15621" y="27051"/>
                    </a:lnTo>
                    <a:lnTo>
                      <a:pt x="14605" y="29464"/>
                    </a:lnTo>
                    <a:lnTo>
                      <a:pt x="13335" y="31623"/>
                    </a:lnTo>
                    <a:lnTo>
                      <a:pt x="11938" y="33147"/>
                    </a:lnTo>
                    <a:lnTo>
                      <a:pt x="10287" y="34290"/>
                    </a:lnTo>
                    <a:lnTo>
                      <a:pt x="8509" y="34417"/>
                    </a:lnTo>
                    <a:lnTo>
                      <a:pt x="6731" y="34290"/>
                    </a:lnTo>
                    <a:lnTo>
                      <a:pt x="5080" y="33147"/>
                    </a:lnTo>
                    <a:lnTo>
                      <a:pt x="3683" y="31623"/>
                    </a:lnTo>
                    <a:lnTo>
                      <a:pt x="2413" y="29464"/>
                    </a:lnTo>
                    <a:lnTo>
                      <a:pt x="1397"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048927" y="2265958"/>
                <a:ext cx="17029" cy="34414"/>
              </a:xfrm>
              <a:custGeom>
                <a:avLst/>
                <a:gdLst/>
                <a:ahLst/>
                <a:cxnLst/>
                <a:rect l="0" t="0" r="0" b="0"/>
                <a:pathLst>
                  <a:path w="17029" h="34414">
                    <a:moveTo>
                      <a:pt x="0" y="17032"/>
                    </a:moveTo>
                    <a:lnTo>
                      <a:pt x="0" y="20856"/>
                    </a:lnTo>
                    <a:lnTo>
                      <a:pt x="696" y="23985"/>
                    </a:lnTo>
                    <a:lnTo>
                      <a:pt x="1390" y="26765"/>
                    </a:lnTo>
                    <a:lnTo>
                      <a:pt x="2433" y="29199"/>
                    </a:lnTo>
                    <a:lnTo>
                      <a:pt x="3823" y="31632"/>
                    </a:lnTo>
                    <a:lnTo>
                      <a:pt x="5213" y="33022"/>
                    </a:lnTo>
                    <a:lnTo>
                      <a:pt x="6603" y="34065"/>
                    </a:lnTo>
                    <a:lnTo>
                      <a:pt x="8688" y="34413"/>
                    </a:lnTo>
                    <a:lnTo>
                      <a:pt x="10078" y="34065"/>
                    </a:lnTo>
                    <a:lnTo>
                      <a:pt x="11816" y="33022"/>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0"/>
                    </a:lnTo>
                    <a:lnTo>
                      <a:pt x="11816" y="1390"/>
                    </a:lnTo>
                    <a:lnTo>
                      <a:pt x="10078" y="347"/>
                    </a:lnTo>
                    <a:lnTo>
                      <a:pt x="8688" y="0"/>
                    </a:lnTo>
                    <a:lnTo>
                      <a:pt x="6603" y="347"/>
                    </a:lnTo>
                    <a:lnTo>
                      <a:pt x="5213" y="1390"/>
                    </a:lnTo>
                    <a:lnTo>
                      <a:pt x="3823" y="2780"/>
                    </a:lnTo>
                    <a:lnTo>
                      <a:pt x="2433" y="4866"/>
                    </a:lnTo>
                    <a:lnTo>
                      <a:pt x="1390" y="7647"/>
                    </a:lnTo>
                    <a:lnTo>
                      <a:pt x="696"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212840" y="2265807"/>
                <a:ext cx="17146" cy="34418"/>
              </a:xfrm>
              <a:custGeom>
                <a:avLst/>
                <a:gdLst/>
                <a:ahLst/>
                <a:cxnLst/>
                <a:rect l="0" t="0" r="0" b="0"/>
                <a:pathLst>
                  <a:path w="17146" h="34418">
                    <a:moveTo>
                      <a:pt x="127" y="13843"/>
                    </a:moveTo>
                    <a:lnTo>
                      <a:pt x="635" y="10668"/>
                    </a:lnTo>
                    <a:lnTo>
                      <a:pt x="1524" y="7747"/>
                    </a:lnTo>
                    <a:lnTo>
                      <a:pt x="2413" y="5080"/>
                    </a:lnTo>
                    <a:lnTo>
                      <a:pt x="3810" y="2921"/>
                    </a:lnTo>
                    <a:lnTo>
                      <a:pt x="5207" y="1397"/>
                    </a:lnTo>
                    <a:lnTo>
                      <a:pt x="6858" y="508"/>
                    </a:lnTo>
                    <a:lnTo>
                      <a:pt x="8636" y="0"/>
                    </a:lnTo>
                    <a:lnTo>
                      <a:pt x="10287" y="508"/>
                    </a:lnTo>
                    <a:lnTo>
                      <a:pt x="11938" y="1397"/>
                    </a:lnTo>
                    <a:lnTo>
                      <a:pt x="13335" y="2921"/>
                    </a:lnTo>
                    <a:lnTo>
                      <a:pt x="14732" y="5080"/>
                    </a:lnTo>
                    <a:lnTo>
                      <a:pt x="15748" y="7747"/>
                    </a:lnTo>
                    <a:lnTo>
                      <a:pt x="16510" y="10668"/>
                    </a:lnTo>
                    <a:lnTo>
                      <a:pt x="17145" y="13843"/>
                    </a:lnTo>
                    <a:lnTo>
                      <a:pt x="17145" y="17272"/>
                    </a:lnTo>
                    <a:lnTo>
                      <a:pt x="17145" y="20828"/>
                    </a:lnTo>
                    <a:lnTo>
                      <a:pt x="16510" y="24003"/>
                    </a:lnTo>
                    <a:lnTo>
                      <a:pt x="15748" y="27051"/>
                    </a:lnTo>
                    <a:lnTo>
                      <a:pt x="14732" y="29464"/>
                    </a:lnTo>
                    <a:lnTo>
                      <a:pt x="13335" y="31623"/>
                    </a:lnTo>
                    <a:lnTo>
                      <a:pt x="11938" y="33147"/>
                    </a:lnTo>
                    <a:lnTo>
                      <a:pt x="10287" y="34290"/>
                    </a:lnTo>
                    <a:lnTo>
                      <a:pt x="8636" y="34417"/>
                    </a:lnTo>
                    <a:lnTo>
                      <a:pt x="6985" y="34290"/>
                    </a:lnTo>
                    <a:lnTo>
                      <a:pt x="5207" y="33147"/>
                    </a:lnTo>
                    <a:lnTo>
                      <a:pt x="3810" y="31623"/>
                    </a:lnTo>
                    <a:lnTo>
                      <a:pt x="2413"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212943" y="2265958"/>
                <a:ext cx="17029" cy="34414"/>
              </a:xfrm>
              <a:custGeom>
                <a:avLst/>
                <a:gdLst/>
                <a:ahLst/>
                <a:cxnLst/>
                <a:rect l="0" t="0" r="0" b="0"/>
                <a:pathLst>
                  <a:path w="17029" h="34414">
                    <a:moveTo>
                      <a:pt x="0" y="17032"/>
                    </a:moveTo>
                    <a:lnTo>
                      <a:pt x="0" y="20856"/>
                    </a:lnTo>
                    <a:lnTo>
                      <a:pt x="696" y="23985"/>
                    </a:lnTo>
                    <a:lnTo>
                      <a:pt x="1390" y="26765"/>
                    </a:lnTo>
                    <a:lnTo>
                      <a:pt x="2433" y="29199"/>
                    </a:lnTo>
                    <a:lnTo>
                      <a:pt x="3823" y="31632"/>
                    </a:lnTo>
                    <a:lnTo>
                      <a:pt x="5213" y="33022"/>
                    </a:lnTo>
                    <a:lnTo>
                      <a:pt x="6951" y="34065"/>
                    </a:lnTo>
                    <a:lnTo>
                      <a:pt x="8688" y="34413"/>
                    </a:lnTo>
                    <a:lnTo>
                      <a:pt x="10078" y="34065"/>
                    </a:lnTo>
                    <a:lnTo>
                      <a:pt x="11816" y="33022"/>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0"/>
                    </a:lnTo>
                    <a:lnTo>
                      <a:pt x="11816" y="1390"/>
                    </a:lnTo>
                    <a:lnTo>
                      <a:pt x="10078" y="347"/>
                    </a:lnTo>
                    <a:lnTo>
                      <a:pt x="8688" y="0"/>
                    </a:lnTo>
                    <a:lnTo>
                      <a:pt x="6603" y="347"/>
                    </a:lnTo>
                    <a:lnTo>
                      <a:pt x="5213" y="1390"/>
                    </a:lnTo>
                    <a:lnTo>
                      <a:pt x="3823" y="2780"/>
                    </a:lnTo>
                    <a:lnTo>
                      <a:pt x="2433" y="4866"/>
                    </a:lnTo>
                    <a:lnTo>
                      <a:pt x="1390" y="7647"/>
                    </a:lnTo>
                    <a:lnTo>
                      <a:pt x="696"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100703" y="2360504"/>
                <a:ext cx="68805" cy="26072"/>
              </a:xfrm>
              <a:custGeom>
                <a:avLst/>
                <a:gdLst/>
                <a:ahLst/>
                <a:cxnLst/>
                <a:rect l="0" t="0" r="0" b="0"/>
                <a:pathLst>
                  <a:path w="68805" h="26072">
                    <a:moveTo>
                      <a:pt x="68804" y="0"/>
                    </a:moveTo>
                    <a:lnTo>
                      <a:pt x="68457" y="3129"/>
                    </a:lnTo>
                    <a:lnTo>
                      <a:pt x="68109" y="6257"/>
                    </a:lnTo>
                    <a:lnTo>
                      <a:pt x="67067" y="9038"/>
                    </a:lnTo>
                    <a:lnTo>
                      <a:pt x="66024" y="11472"/>
                    </a:lnTo>
                    <a:lnTo>
                      <a:pt x="64287" y="13905"/>
                    </a:lnTo>
                    <a:lnTo>
                      <a:pt x="62549" y="15991"/>
                    </a:lnTo>
                    <a:lnTo>
                      <a:pt x="60464" y="17729"/>
                    </a:lnTo>
                    <a:lnTo>
                      <a:pt x="58032" y="19467"/>
                    </a:lnTo>
                    <a:lnTo>
                      <a:pt x="55599" y="21205"/>
                    </a:lnTo>
                    <a:lnTo>
                      <a:pt x="52819" y="22248"/>
                    </a:lnTo>
                    <a:lnTo>
                      <a:pt x="46912" y="24333"/>
                    </a:lnTo>
                    <a:lnTo>
                      <a:pt x="40657" y="25724"/>
                    </a:lnTo>
                    <a:lnTo>
                      <a:pt x="34402" y="26071"/>
                    </a:lnTo>
                    <a:lnTo>
                      <a:pt x="27800" y="25724"/>
                    </a:lnTo>
                    <a:lnTo>
                      <a:pt x="21545" y="24333"/>
                    </a:lnTo>
                    <a:lnTo>
                      <a:pt x="15985" y="22248"/>
                    </a:lnTo>
                    <a:lnTo>
                      <a:pt x="13205" y="21205"/>
                    </a:lnTo>
                    <a:lnTo>
                      <a:pt x="10772" y="19467"/>
                    </a:lnTo>
                    <a:lnTo>
                      <a:pt x="8340" y="17729"/>
                    </a:lnTo>
                    <a:lnTo>
                      <a:pt x="6255" y="15991"/>
                    </a:lnTo>
                    <a:lnTo>
                      <a:pt x="4518" y="13905"/>
                    </a:lnTo>
                    <a:lnTo>
                      <a:pt x="2780" y="11472"/>
                    </a:lnTo>
                    <a:lnTo>
                      <a:pt x="1390"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4" name="Picture 2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115050" y="3418459"/>
              <a:ext cx="614299" cy="556006"/>
            </a:xfrm>
            <a:prstGeom prst="rect">
              <a:avLst/>
            </a:prstGeom>
            <a:solidFill>
              <a:scrgbClr r="0" g="0" b="0">
                <a:alpha val="0"/>
              </a:scrgbClr>
            </a:solidFill>
          </p:spPr>
        </p:pic>
        <p:grpSp>
          <p:nvGrpSpPr>
            <p:cNvPr id="38" name="Group 37"/>
            <p:cNvGrpSpPr/>
            <p:nvPr/>
          </p:nvGrpSpPr>
          <p:grpSpPr>
            <a:xfrm>
              <a:off x="6804914" y="4097528"/>
              <a:ext cx="357378" cy="358140"/>
              <a:chOff x="6804914" y="4097528"/>
              <a:chExt cx="357378" cy="358140"/>
            </a:xfrm>
          </p:grpSpPr>
          <p:sp>
            <p:nvSpPr>
              <p:cNvPr id="25" name="Oval 24"/>
              <p:cNvSpPr/>
              <p:nvPr/>
            </p:nvSpPr>
            <p:spPr>
              <a:xfrm>
                <a:off x="6804914" y="4097528"/>
                <a:ext cx="357378" cy="358140"/>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937756" y="4097528"/>
                <a:ext cx="121413" cy="35942"/>
              </a:xfrm>
              <a:custGeom>
                <a:avLst/>
                <a:gdLst/>
                <a:ahLst/>
                <a:cxnLst/>
                <a:rect l="0" t="0" r="0" b="0"/>
                <a:pathLst>
                  <a:path w="121413" h="35942">
                    <a:moveTo>
                      <a:pt x="121412" y="22479"/>
                    </a:moveTo>
                    <a:lnTo>
                      <a:pt x="82296" y="35941"/>
                    </a:lnTo>
                    <a:lnTo>
                      <a:pt x="14732" y="26162"/>
                    </a:lnTo>
                    <a:lnTo>
                      <a:pt x="0" y="9017"/>
                    </a:lnTo>
                    <a:lnTo>
                      <a:pt x="28956" y="0"/>
                    </a:lnTo>
                    <a:lnTo>
                      <a:pt x="59055" y="0"/>
                    </a:lnTo>
                    <a:lnTo>
                      <a:pt x="93726"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912610" y="4128897"/>
                <a:ext cx="128652" cy="101093"/>
              </a:xfrm>
              <a:custGeom>
                <a:avLst/>
                <a:gdLst/>
                <a:ahLst/>
                <a:cxnLst/>
                <a:rect l="0" t="0" r="0" b="0"/>
                <a:pathLst>
                  <a:path w="128652" h="101093">
                    <a:moveTo>
                      <a:pt x="125476" y="46101"/>
                    </a:moveTo>
                    <a:lnTo>
                      <a:pt x="128651" y="60706"/>
                    </a:lnTo>
                    <a:lnTo>
                      <a:pt x="83058" y="101092"/>
                    </a:lnTo>
                    <a:lnTo>
                      <a:pt x="16510" y="85598"/>
                    </a:lnTo>
                    <a:lnTo>
                      <a:pt x="0" y="35941"/>
                    </a:lnTo>
                    <a:lnTo>
                      <a:pt x="35687" y="0"/>
                    </a:lnTo>
                    <a:lnTo>
                      <a:pt x="107442"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817106" y="4149344"/>
                <a:ext cx="44070" cy="74169"/>
              </a:xfrm>
              <a:custGeom>
                <a:avLst/>
                <a:gdLst/>
                <a:ahLst/>
                <a:cxnLst/>
                <a:rect l="0" t="0" r="0" b="0"/>
                <a:pathLst>
                  <a:path w="44070" h="74169">
                    <a:moveTo>
                      <a:pt x="1270" y="74168"/>
                    </a:moveTo>
                    <a:lnTo>
                      <a:pt x="0" y="64389"/>
                    </a:lnTo>
                    <a:lnTo>
                      <a:pt x="15621" y="30226"/>
                    </a:lnTo>
                    <a:lnTo>
                      <a:pt x="35052" y="5715"/>
                    </a:lnTo>
                    <a:lnTo>
                      <a:pt x="44069" y="0"/>
                    </a:lnTo>
                    <a:lnTo>
                      <a:pt x="44069" y="8890"/>
                    </a:lnTo>
                    <a:lnTo>
                      <a:pt x="22479" y="402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821678" y="4157091"/>
                <a:ext cx="106681" cy="127509"/>
              </a:xfrm>
              <a:custGeom>
                <a:avLst/>
                <a:gdLst/>
                <a:ahLst/>
                <a:cxnLst/>
                <a:rect l="0" t="0" r="0" b="0"/>
                <a:pathLst>
                  <a:path w="106681" h="127509">
                    <a:moveTo>
                      <a:pt x="106680" y="60706"/>
                    </a:moveTo>
                    <a:lnTo>
                      <a:pt x="75311" y="120650"/>
                    </a:lnTo>
                    <a:lnTo>
                      <a:pt x="17907" y="127508"/>
                    </a:lnTo>
                    <a:lnTo>
                      <a:pt x="0" y="70104"/>
                    </a:lnTo>
                    <a:lnTo>
                      <a:pt x="19050" y="35814"/>
                    </a:lnTo>
                    <a:lnTo>
                      <a:pt x="43180" y="0"/>
                    </a:lnTo>
                    <a:lnTo>
                      <a:pt x="88900" y="96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101586" y="4179062"/>
                <a:ext cx="54230" cy="125477"/>
              </a:xfrm>
              <a:custGeom>
                <a:avLst/>
                <a:gdLst/>
                <a:ahLst/>
                <a:cxnLst/>
                <a:rect l="0" t="0" r="0" b="0"/>
                <a:pathLst>
                  <a:path w="54230" h="125477">
                    <a:moveTo>
                      <a:pt x="18288" y="0"/>
                    </a:moveTo>
                    <a:lnTo>
                      <a:pt x="43180" y="29718"/>
                    </a:lnTo>
                    <a:lnTo>
                      <a:pt x="52197" y="68072"/>
                    </a:lnTo>
                    <a:lnTo>
                      <a:pt x="54229" y="102362"/>
                    </a:lnTo>
                    <a:lnTo>
                      <a:pt x="38608"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998970" y="4192524"/>
                <a:ext cx="107824" cy="136145"/>
              </a:xfrm>
              <a:custGeom>
                <a:avLst/>
                <a:gdLst/>
                <a:ahLst/>
                <a:cxnLst/>
                <a:rect l="0" t="0" r="0" b="0"/>
                <a:pathLst>
                  <a:path w="107824" h="136145">
                    <a:moveTo>
                      <a:pt x="107823" y="92075"/>
                    </a:moveTo>
                    <a:lnTo>
                      <a:pt x="59817" y="136144"/>
                    </a:lnTo>
                    <a:lnTo>
                      <a:pt x="6350" y="103505"/>
                    </a:lnTo>
                    <a:lnTo>
                      <a:pt x="0" y="40386"/>
                    </a:lnTo>
                    <a:lnTo>
                      <a:pt x="45085" y="0"/>
                    </a:lnTo>
                    <a:lnTo>
                      <a:pt x="98933"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831330" y="4282186"/>
                <a:ext cx="106935" cy="117349"/>
              </a:xfrm>
              <a:custGeom>
                <a:avLst/>
                <a:gdLst/>
                <a:ahLst/>
                <a:cxnLst/>
                <a:rect l="0" t="0" r="0" b="0"/>
                <a:pathLst>
                  <a:path w="106935" h="117349">
                    <a:moveTo>
                      <a:pt x="6604" y="5715"/>
                    </a:moveTo>
                    <a:lnTo>
                      <a:pt x="65659" y="0"/>
                    </a:lnTo>
                    <a:lnTo>
                      <a:pt x="106934"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940296" y="4300855"/>
                <a:ext cx="114047" cy="120651"/>
              </a:xfrm>
              <a:custGeom>
                <a:avLst/>
                <a:gdLst/>
                <a:ahLst/>
                <a:cxnLst/>
                <a:rect l="0" t="0" r="0" b="0"/>
                <a:pathLst>
                  <a:path w="114047" h="120651">
                    <a:moveTo>
                      <a:pt x="114046" y="30607"/>
                    </a:moveTo>
                    <a:lnTo>
                      <a:pt x="113157" y="90043"/>
                    </a:lnTo>
                    <a:lnTo>
                      <a:pt x="53340" y="120650"/>
                    </a:lnTo>
                    <a:lnTo>
                      <a:pt x="0" y="91313"/>
                    </a:lnTo>
                    <a:lnTo>
                      <a:pt x="1905" y="28575"/>
                    </a:lnTo>
                    <a:lnTo>
                      <a:pt x="6667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824980" y="4344924"/>
                <a:ext cx="52833" cy="65914"/>
              </a:xfrm>
              <a:custGeom>
                <a:avLst/>
                <a:gdLst/>
                <a:ahLst/>
                <a:cxnLst/>
                <a:rect l="0" t="0" r="0" b="0"/>
                <a:pathLst>
                  <a:path w="52833" h="65914">
                    <a:moveTo>
                      <a:pt x="2794" y="0"/>
                    </a:moveTo>
                    <a:lnTo>
                      <a:pt x="24003" y="34290"/>
                    </a:lnTo>
                    <a:lnTo>
                      <a:pt x="50038" y="54610"/>
                    </a:lnTo>
                    <a:lnTo>
                      <a:pt x="52832" y="65913"/>
                    </a:lnTo>
                    <a:lnTo>
                      <a:pt x="45085" y="63119"/>
                    </a:lnTo>
                    <a:lnTo>
                      <a:pt x="21971" y="41910"/>
                    </a:lnTo>
                    <a:lnTo>
                      <a:pt x="5588"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991096" y="4384040"/>
                <a:ext cx="106808" cy="60199"/>
              </a:xfrm>
              <a:custGeom>
                <a:avLst/>
                <a:gdLst/>
                <a:ahLst/>
                <a:cxnLst/>
                <a:rect l="0" t="0" r="0" b="0"/>
                <a:pathLst>
                  <a:path w="106808" h="60199">
                    <a:moveTo>
                      <a:pt x="6477" y="41148"/>
                    </a:moveTo>
                    <a:lnTo>
                      <a:pt x="65659" y="11430"/>
                    </a:lnTo>
                    <a:lnTo>
                      <a:pt x="106807" y="0"/>
                    </a:lnTo>
                    <a:lnTo>
                      <a:pt x="106807" y="17907"/>
                    </a:lnTo>
                    <a:lnTo>
                      <a:pt x="94615" y="30480"/>
                    </a:lnTo>
                    <a:lnTo>
                      <a:pt x="62357" y="48006"/>
                    </a:lnTo>
                    <a:lnTo>
                      <a:pt x="41275" y="54483"/>
                    </a:lnTo>
                    <a:lnTo>
                      <a:pt x="21336" y="60198"/>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057136" y="4284599"/>
                <a:ext cx="83059" cy="105919"/>
              </a:xfrm>
              <a:custGeom>
                <a:avLst/>
                <a:gdLst/>
                <a:ahLst/>
                <a:cxnLst/>
                <a:rect l="0" t="0" r="0" b="0"/>
                <a:pathLst>
                  <a:path w="83059" h="105919">
                    <a:moveTo>
                      <a:pt x="83058" y="22733"/>
                    </a:moveTo>
                    <a:lnTo>
                      <a:pt x="80264" y="53340"/>
                    </a:lnTo>
                    <a:lnTo>
                      <a:pt x="43688" y="92583"/>
                    </a:lnTo>
                    <a:lnTo>
                      <a:pt x="0" y="105918"/>
                    </a:lnTo>
                    <a:lnTo>
                      <a:pt x="3302" y="47625"/>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804914" y="4229227"/>
                <a:ext cx="28576" cy="111253"/>
              </a:xfrm>
              <a:custGeom>
                <a:avLst/>
                <a:gdLst/>
                <a:ahLst/>
                <a:cxnLst/>
                <a:rect l="0" t="0" r="0" b="0"/>
                <a:pathLst>
                  <a:path w="28576" h="111253">
                    <a:moveTo>
                      <a:pt x="28575" y="55372"/>
                    </a:moveTo>
                    <a:lnTo>
                      <a:pt x="23241" y="111252"/>
                    </a:lnTo>
                    <a:lnTo>
                      <a:pt x="9017"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6018022" y="5660771"/>
              <a:ext cx="784606" cy="784606"/>
            </a:xfrm>
            <a:prstGeom prst="rect">
              <a:avLst/>
            </a:prstGeom>
            <a:solidFill>
              <a:scrgbClr r="0" g="0" b="0">
                <a:alpha val="0"/>
              </a:scrgbClr>
            </a:solidFill>
          </p:spPr>
        </p:pic>
        <p:grpSp>
          <p:nvGrpSpPr>
            <p:cNvPr id="49" name="Group 48"/>
            <p:cNvGrpSpPr/>
            <p:nvPr/>
          </p:nvGrpSpPr>
          <p:grpSpPr>
            <a:xfrm>
              <a:off x="8140446" y="2694813"/>
              <a:ext cx="771399" cy="538862"/>
              <a:chOff x="8140446" y="2694813"/>
              <a:chExt cx="771399" cy="538862"/>
            </a:xfrm>
          </p:grpSpPr>
          <p:sp>
            <p:nvSpPr>
              <p:cNvPr id="40" name="Freeform 39"/>
              <p:cNvSpPr/>
              <p:nvPr/>
            </p:nvSpPr>
            <p:spPr>
              <a:xfrm>
                <a:off x="8140446" y="2694813"/>
                <a:ext cx="138177" cy="199391"/>
              </a:xfrm>
              <a:custGeom>
                <a:avLst/>
                <a:gdLst/>
                <a:ahLst/>
                <a:cxnLst/>
                <a:rect l="0" t="0" r="0" b="0"/>
                <a:pathLst>
                  <a:path w="138177" h="199391">
                    <a:moveTo>
                      <a:pt x="35433" y="199390"/>
                    </a:moveTo>
                    <a:lnTo>
                      <a:pt x="23876" y="181102"/>
                    </a:lnTo>
                    <a:lnTo>
                      <a:pt x="14605" y="163068"/>
                    </a:lnTo>
                    <a:lnTo>
                      <a:pt x="4699" y="136652"/>
                    </a:lnTo>
                    <a:lnTo>
                      <a:pt x="0" y="110744"/>
                    </a:lnTo>
                    <a:lnTo>
                      <a:pt x="508" y="85598"/>
                    </a:lnTo>
                    <a:lnTo>
                      <a:pt x="6223" y="61087"/>
                    </a:lnTo>
                    <a:lnTo>
                      <a:pt x="13970" y="47498"/>
                    </a:lnTo>
                    <a:lnTo>
                      <a:pt x="22987" y="35687"/>
                    </a:lnTo>
                    <a:lnTo>
                      <a:pt x="36195" y="22479"/>
                    </a:lnTo>
                    <a:lnTo>
                      <a:pt x="54991" y="10414"/>
                    </a:lnTo>
                    <a:lnTo>
                      <a:pt x="67564" y="5461"/>
                    </a:lnTo>
                    <a:lnTo>
                      <a:pt x="85598" y="1270"/>
                    </a:lnTo>
                    <a:lnTo>
                      <a:pt x="100330" y="0"/>
                    </a:lnTo>
                    <a:lnTo>
                      <a:pt x="115951" y="635"/>
                    </a:lnTo>
                    <a:lnTo>
                      <a:pt x="138176" y="4064"/>
                    </a:lnTo>
                    <a:lnTo>
                      <a:pt x="118872" y="7620"/>
                    </a:lnTo>
                    <a:lnTo>
                      <a:pt x="101727" y="11938"/>
                    </a:lnTo>
                    <a:lnTo>
                      <a:pt x="79121" y="20066"/>
                    </a:lnTo>
                    <a:lnTo>
                      <a:pt x="61087" y="30353"/>
                    </a:lnTo>
                    <a:lnTo>
                      <a:pt x="47498" y="42672"/>
                    </a:lnTo>
                    <a:lnTo>
                      <a:pt x="38227" y="57023"/>
                    </a:lnTo>
                    <a:lnTo>
                      <a:pt x="33147" y="73279"/>
                    </a:lnTo>
                    <a:lnTo>
                      <a:pt x="32512" y="91694"/>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245094" y="3058033"/>
                <a:ext cx="109856" cy="136272"/>
              </a:xfrm>
              <a:custGeom>
                <a:avLst/>
                <a:gdLst/>
                <a:ahLst/>
                <a:cxnLst/>
                <a:rect l="0" t="0" r="0" b="0"/>
                <a:pathLst>
                  <a:path w="109856" h="136272">
                    <a:moveTo>
                      <a:pt x="44196" y="0"/>
                    </a:moveTo>
                    <a:lnTo>
                      <a:pt x="46609" y="11176"/>
                    </a:lnTo>
                    <a:lnTo>
                      <a:pt x="50292" y="26924"/>
                    </a:lnTo>
                    <a:lnTo>
                      <a:pt x="54864" y="45212"/>
                    </a:lnTo>
                    <a:lnTo>
                      <a:pt x="58293" y="56642"/>
                    </a:lnTo>
                    <a:lnTo>
                      <a:pt x="61595" y="66929"/>
                    </a:lnTo>
                    <a:lnTo>
                      <a:pt x="68199" y="83312"/>
                    </a:lnTo>
                    <a:lnTo>
                      <a:pt x="71501" y="88646"/>
                    </a:lnTo>
                    <a:lnTo>
                      <a:pt x="95123" y="101600"/>
                    </a:lnTo>
                    <a:lnTo>
                      <a:pt x="103251" y="108204"/>
                    </a:lnTo>
                    <a:lnTo>
                      <a:pt x="108712" y="116586"/>
                    </a:lnTo>
                    <a:lnTo>
                      <a:pt x="109855" y="122174"/>
                    </a:lnTo>
                    <a:lnTo>
                      <a:pt x="108331" y="129667"/>
                    </a:lnTo>
                    <a:lnTo>
                      <a:pt x="106045" y="134239"/>
                    </a:lnTo>
                    <a:lnTo>
                      <a:pt x="97790" y="136271"/>
                    </a:lnTo>
                    <a:lnTo>
                      <a:pt x="85598" y="135636"/>
                    </a:lnTo>
                    <a:lnTo>
                      <a:pt x="85471" y="122301"/>
                    </a:lnTo>
                    <a:lnTo>
                      <a:pt x="83820" y="116967"/>
                    </a:lnTo>
                    <a:lnTo>
                      <a:pt x="80518" y="112776"/>
                    </a:lnTo>
                    <a:lnTo>
                      <a:pt x="76200" y="110744"/>
                    </a:lnTo>
                    <a:lnTo>
                      <a:pt x="74422" y="110236"/>
                    </a:lnTo>
                    <a:lnTo>
                      <a:pt x="72644" y="110109"/>
                    </a:lnTo>
                    <a:lnTo>
                      <a:pt x="74422" y="110236"/>
                    </a:lnTo>
                    <a:lnTo>
                      <a:pt x="76200" y="110744"/>
                    </a:lnTo>
                    <a:lnTo>
                      <a:pt x="80518" y="112776"/>
                    </a:lnTo>
                    <a:lnTo>
                      <a:pt x="83820" y="116967"/>
                    </a:lnTo>
                    <a:lnTo>
                      <a:pt x="85471" y="122301"/>
                    </a:lnTo>
                    <a:lnTo>
                      <a:pt x="85598" y="135636"/>
                    </a:lnTo>
                    <a:lnTo>
                      <a:pt x="64135" y="129540"/>
                    </a:lnTo>
                    <a:lnTo>
                      <a:pt x="60198" y="128016"/>
                    </a:lnTo>
                    <a:lnTo>
                      <a:pt x="52324" y="110490"/>
                    </a:lnTo>
                    <a:lnTo>
                      <a:pt x="44577" y="93726"/>
                    </a:lnTo>
                    <a:lnTo>
                      <a:pt x="36830" y="77978"/>
                    </a:lnTo>
                    <a:lnTo>
                      <a:pt x="25654"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8601456" y="3094228"/>
                <a:ext cx="83313" cy="121159"/>
              </a:xfrm>
              <a:custGeom>
                <a:avLst/>
                <a:gdLst/>
                <a:ahLst/>
                <a:cxnLst/>
                <a:rect l="0" t="0" r="0" b="0"/>
                <a:pathLst>
                  <a:path w="83313" h="121159">
                    <a:moveTo>
                      <a:pt x="49149" y="4826"/>
                    </a:moveTo>
                    <a:lnTo>
                      <a:pt x="47117" y="10541"/>
                    </a:lnTo>
                    <a:lnTo>
                      <a:pt x="42926" y="26797"/>
                    </a:lnTo>
                    <a:lnTo>
                      <a:pt x="41656" y="36957"/>
                    </a:lnTo>
                    <a:lnTo>
                      <a:pt x="41656" y="46736"/>
                    </a:lnTo>
                    <a:lnTo>
                      <a:pt x="43180" y="57658"/>
                    </a:lnTo>
                    <a:lnTo>
                      <a:pt x="48768" y="71882"/>
                    </a:lnTo>
                    <a:lnTo>
                      <a:pt x="57277" y="81915"/>
                    </a:lnTo>
                    <a:lnTo>
                      <a:pt x="73152" y="95377"/>
                    </a:lnTo>
                    <a:lnTo>
                      <a:pt x="80518" y="103632"/>
                    </a:lnTo>
                    <a:lnTo>
                      <a:pt x="83312" y="109093"/>
                    </a:lnTo>
                    <a:lnTo>
                      <a:pt x="82931" y="112522"/>
                    </a:lnTo>
                    <a:lnTo>
                      <a:pt x="80645" y="115062"/>
                    </a:lnTo>
                    <a:lnTo>
                      <a:pt x="66040" y="118872"/>
                    </a:lnTo>
                    <a:lnTo>
                      <a:pt x="65786" y="110998"/>
                    </a:lnTo>
                    <a:lnTo>
                      <a:pt x="64516" y="104648"/>
                    </a:lnTo>
                    <a:lnTo>
                      <a:pt x="62865" y="101092"/>
                    </a:lnTo>
                    <a:lnTo>
                      <a:pt x="60833" y="98806"/>
                    </a:lnTo>
                    <a:lnTo>
                      <a:pt x="57658" y="97282"/>
                    </a:lnTo>
                    <a:lnTo>
                      <a:pt x="53213" y="97028"/>
                    </a:lnTo>
                    <a:lnTo>
                      <a:pt x="57658" y="97282"/>
                    </a:lnTo>
                    <a:lnTo>
                      <a:pt x="60833" y="98806"/>
                    </a:lnTo>
                    <a:lnTo>
                      <a:pt x="62865" y="101092"/>
                    </a:lnTo>
                    <a:lnTo>
                      <a:pt x="64516" y="104648"/>
                    </a:lnTo>
                    <a:lnTo>
                      <a:pt x="65786" y="110998"/>
                    </a:lnTo>
                    <a:lnTo>
                      <a:pt x="66040" y="118872"/>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637397" y="3089402"/>
                <a:ext cx="13590" cy="9653"/>
              </a:xfrm>
              <a:custGeom>
                <a:avLst/>
                <a:gdLst/>
                <a:ahLst/>
                <a:cxnLst/>
                <a:rect l="0" t="0" r="0" b="0"/>
                <a:pathLst>
                  <a:path w="13590" h="9653">
                    <a:moveTo>
                      <a:pt x="0" y="4826"/>
                    </a:moveTo>
                    <a:lnTo>
                      <a:pt x="2032" y="0"/>
                    </a:lnTo>
                    <a:lnTo>
                      <a:pt x="13589" y="8890"/>
                    </a:lnTo>
                    <a:lnTo>
                      <a:pt x="13335" y="9271"/>
                    </a:lnTo>
                    <a:lnTo>
                      <a:pt x="13208"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168005" y="2730246"/>
                <a:ext cx="738379" cy="503429"/>
              </a:xfrm>
              <a:custGeom>
                <a:avLst/>
                <a:gdLst/>
                <a:ahLst/>
                <a:cxnLst/>
                <a:rect l="0" t="0" r="0" b="0"/>
                <a:pathLst>
                  <a:path w="738379" h="503429">
                    <a:moveTo>
                      <a:pt x="549148" y="14351"/>
                    </a:moveTo>
                    <a:lnTo>
                      <a:pt x="563499" y="5715"/>
                    </a:lnTo>
                    <a:lnTo>
                      <a:pt x="578485" y="635"/>
                    </a:lnTo>
                    <a:lnTo>
                      <a:pt x="594741" y="0"/>
                    </a:lnTo>
                    <a:lnTo>
                      <a:pt x="611759" y="3175"/>
                    </a:lnTo>
                    <a:lnTo>
                      <a:pt x="634873" y="15113"/>
                    </a:lnTo>
                    <a:lnTo>
                      <a:pt x="650494" y="28067"/>
                    </a:lnTo>
                    <a:lnTo>
                      <a:pt x="663575" y="37719"/>
                    </a:lnTo>
                    <a:lnTo>
                      <a:pt x="683514" y="50419"/>
                    </a:lnTo>
                    <a:lnTo>
                      <a:pt x="696849" y="57023"/>
                    </a:lnTo>
                    <a:lnTo>
                      <a:pt x="717042" y="63373"/>
                    </a:lnTo>
                    <a:lnTo>
                      <a:pt x="730377" y="66040"/>
                    </a:lnTo>
                    <a:lnTo>
                      <a:pt x="738378" y="90678"/>
                    </a:lnTo>
                    <a:lnTo>
                      <a:pt x="737616" y="100457"/>
                    </a:lnTo>
                    <a:lnTo>
                      <a:pt x="733425" y="117221"/>
                    </a:lnTo>
                    <a:lnTo>
                      <a:pt x="729742" y="124206"/>
                    </a:lnTo>
                    <a:lnTo>
                      <a:pt x="725170" y="130175"/>
                    </a:lnTo>
                    <a:lnTo>
                      <a:pt x="721360" y="133604"/>
                    </a:lnTo>
                    <a:lnTo>
                      <a:pt x="715391" y="137033"/>
                    </a:lnTo>
                    <a:lnTo>
                      <a:pt x="709295" y="139065"/>
                    </a:lnTo>
                    <a:lnTo>
                      <a:pt x="703199" y="139192"/>
                    </a:lnTo>
                    <a:lnTo>
                      <a:pt x="696849" y="138049"/>
                    </a:lnTo>
                    <a:lnTo>
                      <a:pt x="682625" y="132207"/>
                    </a:lnTo>
                    <a:lnTo>
                      <a:pt x="674751" y="131191"/>
                    </a:lnTo>
                    <a:lnTo>
                      <a:pt x="646557" y="134747"/>
                    </a:lnTo>
                    <a:lnTo>
                      <a:pt x="632587" y="135763"/>
                    </a:lnTo>
                    <a:lnTo>
                      <a:pt x="632587" y="135636"/>
                    </a:lnTo>
                    <a:lnTo>
                      <a:pt x="646557" y="134747"/>
                    </a:lnTo>
                    <a:lnTo>
                      <a:pt x="674751" y="131191"/>
                    </a:lnTo>
                    <a:lnTo>
                      <a:pt x="682625" y="132207"/>
                    </a:lnTo>
                    <a:lnTo>
                      <a:pt x="696849" y="138049"/>
                    </a:lnTo>
                    <a:lnTo>
                      <a:pt x="703199" y="139192"/>
                    </a:lnTo>
                    <a:lnTo>
                      <a:pt x="709295" y="139065"/>
                    </a:lnTo>
                    <a:lnTo>
                      <a:pt x="715391" y="137033"/>
                    </a:lnTo>
                    <a:lnTo>
                      <a:pt x="722376" y="132715"/>
                    </a:lnTo>
                    <a:lnTo>
                      <a:pt x="715391" y="137668"/>
                    </a:lnTo>
                    <a:lnTo>
                      <a:pt x="705993" y="142240"/>
                    </a:lnTo>
                    <a:lnTo>
                      <a:pt x="685419" y="146177"/>
                    </a:lnTo>
                    <a:lnTo>
                      <a:pt x="632587" y="146177"/>
                    </a:lnTo>
                    <a:lnTo>
                      <a:pt x="616204" y="153924"/>
                    </a:lnTo>
                    <a:lnTo>
                      <a:pt x="603123" y="156845"/>
                    </a:lnTo>
                    <a:lnTo>
                      <a:pt x="590042" y="156464"/>
                    </a:lnTo>
                    <a:lnTo>
                      <a:pt x="579882" y="154178"/>
                    </a:lnTo>
                    <a:lnTo>
                      <a:pt x="571373" y="165481"/>
                    </a:lnTo>
                    <a:lnTo>
                      <a:pt x="561086" y="183388"/>
                    </a:lnTo>
                    <a:lnTo>
                      <a:pt x="553974" y="203073"/>
                    </a:lnTo>
                    <a:lnTo>
                      <a:pt x="549529" y="223901"/>
                    </a:lnTo>
                    <a:lnTo>
                      <a:pt x="548259" y="246380"/>
                    </a:lnTo>
                    <a:lnTo>
                      <a:pt x="548894" y="269621"/>
                    </a:lnTo>
                    <a:lnTo>
                      <a:pt x="548259" y="280416"/>
                    </a:lnTo>
                    <a:lnTo>
                      <a:pt x="545719" y="297180"/>
                    </a:lnTo>
                    <a:lnTo>
                      <a:pt x="540766" y="311912"/>
                    </a:lnTo>
                    <a:lnTo>
                      <a:pt x="532638" y="325755"/>
                    </a:lnTo>
                    <a:lnTo>
                      <a:pt x="521970" y="337312"/>
                    </a:lnTo>
                    <a:lnTo>
                      <a:pt x="500761" y="351155"/>
                    </a:lnTo>
                    <a:lnTo>
                      <a:pt x="485775" y="363728"/>
                    </a:lnTo>
                    <a:lnTo>
                      <a:pt x="491236" y="353822"/>
                    </a:lnTo>
                    <a:lnTo>
                      <a:pt x="495681" y="344170"/>
                    </a:lnTo>
                    <a:lnTo>
                      <a:pt x="497967" y="336423"/>
                    </a:lnTo>
                    <a:lnTo>
                      <a:pt x="500507" y="324739"/>
                    </a:lnTo>
                    <a:lnTo>
                      <a:pt x="501523" y="313309"/>
                    </a:lnTo>
                    <a:lnTo>
                      <a:pt x="500507" y="324739"/>
                    </a:lnTo>
                    <a:lnTo>
                      <a:pt x="497967" y="336423"/>
                    </a:lnTo>
                    <a:lnTo>
                      <a:pt x="495681" y="344170"/>
                    </a:lnTo>
                    <a:lnTo>
                      <a:pt x="488569" y="358648"/>
                    </a:lnTo>
                    <a:lnTo>
                      <a:pt x="482219" y="369189"/>
                    </a:lnTo>
                    <a:lnTo>
                      <a:pt x="476758" y="376809"/>
                    </a:lnTo>
                    <a:lnTo>
                      <a:pt x="464947" y="396367"/>
                    </a:lnTo>
                    <a:lnTo>
                      <a:pt x="458470" y="417322"/>
                    </a:lnTo>
                    <a:lnTo>
                      <a:pt x="455549" y="435610"/>
                    </a:lnTo>
                    <a:lnTo>
                      <a:pt x="454025" y="447548"/>
                    </a:lnTo>
                    <a:lnTo>
                      <a:pt x="456311" y="458216"/>
                    </a:lnTo>
                    <a:lnTo>
                      <a:pt x="462026" y="467106"/>
                    </a:lnTo>
                    <a:lnTo>
                      <a:pt x="480949" y="481457"/>
                    </a:lnTo>
                    <a:lnTo>
                      <a:pt x="486791" y="488950"/>
                    </a:lnTo>
                    <a:lnTo>
                      <a:pt x="486918" y="493014"/>
                    </a:lnTo>
                    <a:lnTo>
                      <a:pt x="480949" y="497713"/>
                    </a:lnTo>
                    <a:lnTo>
                      <a:pt x="466471" y="502031"/>
                    </a:lnTo>
                    <a:lnTo>
                      <a:pt x="451485" y="503428"/>
                    </a:lnTo>
                    <a:lnTo>
                      <a:pt x="428752" y="501777"/>
                    </a:lnTo>
                    <a:lnTo>
                      <a:pt x="419608" y="490855"/>
                    </a:lnTo>
                    <a:lnTo>
                      <a:pt x="413131" y="478409"/>
                    </a:lnTo>
                    <a:lnTo>
                      <a:pt x="409194" y="464058"/>
                    </a:lnTo>
                    <a:lnTo>
                      <a:pt x="408305" y="445262"/>
                    </a:lnTo>
                    <a:lnTo>
                      <a:pt x="409448" y="432943"/>
                    </a:lnTo>
                    <a:lnTo>
                      <a:pt x="408940" y="419100"/>
                    </a:lnTo>
                    <a:lnTo>
                      <a:pt x="406146" y="402336"/>
                    </a:lnTo>
                    <a:lnTo>
                      <a:pt x="395732" y="373380"/>
                    </a:lnTo>
                    <a:lnTo>
                      <a:pt x="393065" y="364490"/>
                    </a:lnTo>
                    <a:lnTo>
                      <a:pt x="380873" y="340868"/>
                    </a:lnTo>
                    <a:lnTo>
                      <a:pt x="372999" y="320929"/>
                    </a:lnTo>
                    <a:lnTo>
                      <a:pt x="368554" y="302895"/>
                    </a:lnTo>
                    <a:lnTo>
                      <a:pt x="367665" y="286766"/>
                    </a:lnTo>
                    <a:lnTo>
                      <a:pt x="369951" y="272669"/>
                    </a:lnTo>
                    <a:lnTo>
                      <a:pt x="371602" y="268605"/>
                    </a:lnTo>
                    <a:lnTo>
                      <a:pt x="369951" y="272669"/>
                    </a:lnTo>
                    <a:lnTo>
                      <a:pt x="367665" y="286766"/>
                    </a:lnTo>
                    <a:lnTo>
                      <a:pt x="368554" y="302895"/>
                    </a:lnTo>
                    <a:lnTo>
                      <a:pt x="372999" y="320929"/>
                    </a:lnTo>
                    <a:lnTo>
                      <a:pt x="380873" y="340868"/>
                    </a:lnTo>
                    <a:lnTo>
                      <a:pt x="392303" y="362966"/>
                    </a:lnTo>
                    <a:lnTo>
                      <a:pt x="387350" y="366649"/>
                    </a:lnTo>
                    <a:lnTo>
                      <a:pt x="373634" y="369697"/>
                    </a:lnTo>
                    <a:lnTo>
                      <a:pt x="360807" y="370332"/>
                    </a:lnTo>
                    <a:lnTo>
                      <a:pt x="347091" y="369951"/>
                    </a:lnTo>
                    <a:lnTo>
                      <a:pt x="329184" y="367538"/>
                    </a:lnTo>
                    <a:lnTo>
                      <a:pt x="312801" y="363728"/>
                    </a:lnTo>
                    <a:lnTo>
                      <a:pt x="295529" y="358902"/>
                    </a:lnTo>
                    <a:lnTo>
                      <a:pt x="273177" y="350901"/>
                    </a:lnTo>
                    <a:lnTo>
                      <a:pt x="241173" y="337312"/>
                    </a:lnTo>
                    <a:lnTo>
                      <a:pt x="210439" y="322326"/>
                    </a:lnTo>
                    <a:lnTo>
                      <a:pt x="199009" y="316357"/>
                    </a:lnTo>
                    <a:lnTo>
                      <a:pt x="177800" y="304800"/>
                    </a:lnTo>
                    <a:lnTo>
                      <a:pt x="168275" y="298831"/>
                    </a:lnTo>
                    <a:lnTo>
                      <a:pt x="175387" y="284353"/>
                    </a:lnTo>
                    <a:lnTo>
                      <a:pt x="180467" y="269875"/>
                    </a:lnTo>
                    <a:lnTo>
                      <a:pt x="182245" y="262636"/>
                    </a:lnTo>
                    <a:lnTo>
                      <a:pt x="184912" y="241046"/>
                    </a:lnTo>
                    <a:lnTo>
                      <a:pt x="182245" y="262636"/>
                    </a:lnTo>
                    <a:lnTo>
                      <a:pt x="180467" y="269875"/>
                    </a:lnTo>
                    <a:lnTo>
                      <a:pt x="175387" y="284353"/>
                    </a:lnTo>
                    <a:lnTo>
                      <a:pt x="168275" y="298831"/>
                    </a:lnTo>
                    <a:lnTo>
                      <a:pt x="160528" y="309880"/>
                    </a:lnTo>
                    <a:lnTo>
                      <a:pt x="146939" y="324739"/>
                    </a:lnTo>
                    <a:lnTo>
                      <a:pt x="128397" y="337566"/>
                    </a:lnTo>
                    <a:lnTo>
                      <a:pt x="112903" y="344424"/>
                    </a:lnTo>
                    <a:lnTo>
                      <a:pt x="101219" y="348742"/>
                    </a:lnTo>
                    <a:lnTo>
                      <a:pt x="88646" y="358013"/>
                    </a:lnTo>
                    <a:lnTo>
                      <a:pt x="83820" y="370459"/>
                    </a:lnTo>
                    <a:lnTo>
                      <a:pt x="84836" y="385572"/>
                    </a:lnTo>
                    <a:lnTo>
                      <a:pt x="87122" y="400939"/>
                    </a:lnTo>
                    <a:lnTo>
                      <a:pt x="94234" y="424434"/>
                    </a:lnTo>
                    <a:lnTo>
                      <a:pt x="104394" y="442214"/>
                    </a:lnTo>
                    <a:lnTo>
                      <a:pt x="121031" y="456311"/>
                    </a:lnTo>
                    <a:lnTo>
                      <a:pt x="130556" y="465709"/>
                    </a:lnTo>
                    <a:lnTo>
                      <a:pt x="138176" y="474980"/>
                    </a:lnTo>
                    <a:lnTo>
                      <a:pt x="140843" y="481076"/>
                    </a:lnTo>
                    <a:lnTo>
                      <a:pt x="140970" y="482981"/>
                    </a:lnTo>
                    <a:lnTo>
                      <a:pt x="139192" y="487045"/>
                    </a:lnTo>
                    <a:lnTo>
                      <a:pt x="130937" y="491490"/>
                    </a:lnTo>
                    <a:lnTo>
                      <a:pt x="112903" y="495681"/>
                    </a:lnTo>
                    <a:lnTo>
                      <a:pt x="101600" y="495681"/>
                    </a:lnTo>
                    <a:lnTo>
                      <a:pt x="77724" y="489966"/>
                    </a:lnTo>
                    <a:lnTo>
                      <a:pt x="69215" y="444119"/>
                    </a:lnTo>
                    <a:lnTo>
                      <a:pt x="61976" y="427101"/>
                    </a:lnTo>
                    <a:lnTo>
                      <a:pt x="44704" y="400050"/>
                    </a:lnTo>
                    <a:lnTo>
                      <a:pt x="33147" y="386588"/>
                    </a:lnTo>
                    <a:lnTo>
                      <a:pt x="23622" y="368808"/>
                    </a:lnTo>
                    <a:lnTo>
                      <a:pt x="19177" y="352806"/>
                    </a:lnTo>
                    <a:lnTo>
                      <a:pt x="17653" y="339471"/>
                    </a:lnTo>
                    <a:lnTo>
                      <a:pt x="17780" y="325247"/>
                    </a:lnTo>
                    <a:lnTo>
                      <a:pt x="27940" y="321818"/>
                    </a:lnTo>
                    <a:lnTo>
                      <a:pt x="32893" y="318135"/>
                    </a:lnTo>
                    <a:lnTo>
                      <a:pt x="36703" y="311912"/>
                    </a:lnTo>
                    <a:lnTo>
                      <a:pt x="37084" y="300990"/>
                    </a:lnTo>
                    <a:lnTo>
                      <a:pt x="34290" y="291338"/>
                    </a:lnTo>
                    <a:lnTo>
                      <a:pt x="29083" y="280670"/>
                    </a:lnTo>
                    <a:lnTo>
                      <a:pt x="19431" y="265557"/>
                    </a:lnTo>
                    <a:lnTo>
                      <a:pt x="5715" y="234950"/>
                    </a:lnTo>
                    <a:lnTo>
                      <a:pt x="381" y="210312"/>
                    </a:lnTo>
                    <a:lnTo>
                      <a:pt x="0" y="195453"/>
                    </a:lnTo>
                    <a:lnTo>
                      <a:pt x="4064" y="173863"/>
                    </a:lnTo>
                    <a:lnTo>
                      <a:pt x="10287" y="158115"/>
                    </a:lnTo>
                    <a:lnTo>
                      <a:pt x="18542" y="145034"/>
                    </a:lnTo>
                    <a:lnTo>
                      <a:pt x="32385" y="131191"/>
                    </a:lnTo>
                    <a:lnTo>
                      <a:pt x="48641" y="121920"/>
                    </a:lnTo>
                    <a:lnTo>
                      <a:pt x="64770" y="116967"/>
                    </a:lnTo>
                    <a:lnTo>
                      <a:pt x="83185" y="114554"/>
                    </a:lnTo>
                    <a:lnTo>
                      <a:pt x="114808" y="117221"/>
                    </a:lnTo>
                    <a:lnTo>
                      <a:pt x="146050" y="122428"/>
                    </a:lnTo>
                    <a:lnTo>
                      <a:pt x="176276" y="130302"/>
                    </a:lnTo>
                    <a:lnTo>
                      <a:pt x="205994" y="140843"/>
                    </a:lnTo>
                    <a:lnTo>
                      <a:pt x="236093" y="149733"/>
                    </a:lnTo>
                    <a:lnTo>
                      <a:pt x="265303" y="156718"/>
                    </a:lnTo>
                    <a:lnTo>
                      <a:pt x="293497" y="161798"/>
                    </a:lnTo>
                    <a:lnTo>
                      <a:pt x="320675" y="164973"/>
                    </a:lnTo>
                    <a:lnTo>
                      <a:pt x="339852" y="166116"/>
                    </a:lnTo>
                    <a:lnTo>
                      <a:pt x="365125" y="166116"/>
                    </a:lnTo>
                    <a:lnTo>
                      <a:pt x="389255" y="164211"/>
                    </a:lnTo>
                    <a:lnTo>
                      <a:pt x="412242" y="160401"/>
                    </a:lnTo>
                    <a:lnTo>
                      <a:pt x="431292" y="154813"/>
                    </a:lnTo>
                    <a:lnTo>
                      <a:pt x="448183" y="147447"/>
                    </a:lnTo>
                    <a:lnTo>
                      <a:pt x="460121" y="140208"/>
                    </a:lnTo>
                    <a:lnTo>
                      <a:pt x="472821" y="130048"/>
                    </a:lnTo>
                    <a:lnTo>
                      <a:pt x="487553" y="114681"/>
                    </a:lnTo>
                    <a:lnTo>
                      <a:pt x="501523" y="94107"/>
                    </a:lnTo>
                    <a:lnTo>
                      <a:pt x="506476" y="84836"/>
                    </a:lnTo>
                    <a:lnTo>
                      <a:pt x="515493" y="64389"/>
                    </a:lnTo>
                    <a:lnTo>
                      <a:pt x="523113" y="43688"/>
                    </a:lnTo>
                    <a:lnTo>
                      <a:pt x="533400" y="28321"/>
                    </a:lnTo>
                    <a:lnTo>
                      <a:pt x="544449"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778621" y="2759329"/>
                <a:ext cx="29719" cy="38990"/>
              </a:xfrm>
              <a:custGeom>
                <a:avLst/>
                <a:gdLst/>
                <a:ahLst/>
                <a:cxnLst/>
                <a:rect l="0" t="0" r="0" b="0"/>
                <a:pathLst>
                  <a:path w="29719" h="38990">
                    <a:moveTo>
                      <a:pt x="27813" y="32258"/>
                    </a:moveTo>
                    <a:lnTo>
                      <a:pt x="26289" y="34925"/>
                    </a:lnTo>
                    <a:lnTo>
                      <a:pt x="24003" y="36830"/>
                    </a:lnTo>
                    <a:lnTo>
                      <a:pt x="20574" y="38862"/>
                    </a:lnTo>
                    <a:lnTo>
                      <a:pt x="16256" y="38989"/>
                    </a:lnTo>
                    <a:lnTo>
                      <a:pt x="11938" y="37338"/>
                    </a:lnTo>
                    <a:lnTo>
                      <a:pt x="6477" y="33147"/>
                    </a:lnTo>
                    <a:lnTo>
                      <a:pt x="1397" y="22987"/>
                    </a:lnTo>
                    <a:lnTo>
                      <a:pt x="0" y="15113"/>
                    </a:lnTo>
                    <a:lnTo>
                      <a:pt x="2794" y="5207"/>
                    </a:lnTo>
                    <a:lnTo>
                      <a:pt x="5715" y="1778"/>
                    </a:lnTo>
                    <a:lnTo>
                      <a:pt x="9525" y="127"/>
                    </a:lnTo>
                    <a:lnTo>
                      <a:pt x="15367" y="0"/>
                    </a:lnTo>
                    <a:lnTo>
                      <a:pt x="19304" y="1905"/>
                    </a:lnTo>
                    <a:lnTo>
                      <a:pt x="23495" y="5588"/>
                    </a:lnTo>
                    <a:lnTo>
                      <a:pt x="26416" y="10033"/>
                    </a:lnTo>
                    <a:lnTo>
                      <a:pt x="28829" y="15875"/>
                    </a:lnTo>
                    <a:lnTo>
                      <a:pt x="29718" y="23749"/>
                    </a:lnTo>
                    <a:lnTo>
                      <a:pt x="29464" y="2717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8884158" y="2795778"/>
                <a:ext cx="27687" cy="26925"/>
              </a:xfrm>
              <a:custGeom>
                <a:avLst/>
                <a:gdLst/>
                <a:ahLst/>
                <a:cxnLst/>
                <a:rect l="0" t="0" r="0" b="0"/>
                <a:pathLst>
                  <a:path w="27687" h="26925">
                    <a:moveTo>
                      <a:pt x="10287" y="0"/>
                    </a:moveTo>
                    <a:lnTo>
                      <a:pt x="14351" y="254"/>
                    </a:lnTo>
                    <a:lnTo>
                      <a:pt x="20447" y="3429"/>
                    </a:lnTo>
                    <a:lnTo>
                      <a:pt x="24257" y="7112"/>
                    </a:lnTo>
                    <a:lnTo>
                      <a:pt x="26797" y="11557"/>
                    </a:lnTo>
                    <a:lnTo>
                      <a:pt x="27686" y="17526"/>
                    </a:lnTo>
                    <a:lnTo>
                      <a:pt x="26797" y="23241"/>
                    </a:lnTo>
                    <a:lnTo>
                      <a:pt x="23622" y="26416"/>
                    </a:lnTo>
                    <a:lnTo>
                      <a:pt x="20828" y="26924"/>
                    </a:lnTo>
                    <a:lnTo>
                      <a:pt x="9271" y="26035"/>
                    </a:lnTo>
                    <a:lnTo>
                      <a:pt x="4318" y="23749"/>
                    </a:lnTo>
                    <a:lnTo>
                      <a:pt x="762" y="18034"/>
                    </a:lnTo>
                    <a:lnTo>
                      <a:pt x="0" y="12192"/>
                    </a:lnTo>
                    <a:lnTo>
                      <a:pt x="1397" y="4826"/>
                    </a:lnTo>
                    <a:lnTo>
                      <a:pt x="5461" y="1524"/>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8714008" y="2777588"/>
                <a:ext cx="50424" cy="103923"/>
              </a:xfrm>
              <a:custGeom>
                <a:avLst/>
                <a:gdLst/>
                <a:ahLst/>
                <a:cxnLst/>
                <a:rect l="0" t="0" r="0" b="0"/>
                <a:pathLst>
                  <a:path w="50424" h="103923">
                    <a:moveTo>
                      <a:pt x="1719" y="4871"/>
                    </a:moveTo>
                    <a:lnTo>
                      <a:pt x="573" y="18403"/>
                    </a:lnTo>
                    <a:lnTo>
                      <a:pt x="0" y="36264"/>
                    </a:lnTo>
                    <a:lnTo>
                      <a:pt x="0" y="52502"/>
                    </a:lnTo>
                    <a:lnTo>
                      <a:pt x="1147" y="66033"/>
                    </a:lnTo>
                    <a:lnTo>
                      <a:pt x="5157" y="84436"/>
                    </a:lnTo>
                    <a:lnTo>
                      <a:pt x="9742" y="94720"/>
                    </a:lnTo>
                    <a:lnTo>
                      <a:pt x="16616" y="101215"/>
                    </a:lnTo>
                    <a:lnTo>
                      <a:pt x="26931" y="103922"/>
                    </a:lnTo>
                    <a:lnTo>
                      <a:pt x="36672" y="102298"/>
                    </a:lnTo>
                    <a:lnTo>
                      <a:pt x="41828" y="98509"/>
                    </a:lnTo>
                    <a:lnTo>
                      <a:pt x="45839" y="91473"/>
                    </a:lnTo>
                    <a:lnTo>
                      <a:pt x="48704" y="81730"/>
                    </a:lnTo>
                    <a:lnTo>
                      <a:pt x="50423" y="69281"/>
                    </a:lnTo>
                    <a:lnTo>
                      <a:pt x="50423" y="53043"/>
                    </a:lnTo>
                    <a:lnTo>
                      <a:pt x="50423" y="31393"/>
                    </a:lnTo>
                    <a:lnTo>
                      <a:pt x="49276" y="15155"/>
                    </a:lnTo>
                    <a:lnTo>
                      <a:pt x="48131"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Oval 47"/>
              <p:cNvSpPr/>
              <p:nvPr/>
            </p:nvSpPr>
            <p:spPr>
              <a:xfrm>
                <a:off x="8790305" y="2778760"/>
                <a:ext cx="15494" cy="15240"/>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8226679" y="3341624"/>
              <a:ext cx="771399" cy="538862"/>
              <a:chOff x="8226679" y="3341624"/>
              <a:chExt cx="771399" cy="538862"/>
            </a:xfrm>
          </p:grpSpPr>
          <p:sp>
            <p:nvSpPr>
              <p:cNvPr id="50" name="Freeform 49"/>
              <p:cNvSpPr/>
              <p:nvPr/>
            </p:nvSpPr>
            <p:spPr>
              <a:xfrm>
                <a:off x="8226679" y="3341624"/>
                <a:ext cx="138177" cy="199518"/>
              </a:xfrm>
              <a:custGeom>
                <a:avLst/>
                <a:gdLst/>
                <a:ahLst/>
                <a:cxnLst/>
                <a:rect l="0" t="0" r="0" b="0"/>
                <a:pathLst>
                  <a:path w="138177" h="199518">
                    <a:moveTo>
                      <a:pt x="35560" y="199517"/>
                    </a:moveTo>
                    <a:lnTo>
                      <a:pt x="23876" y="181102"/>
                    </a:lnTo>
                    <a:lnTo>
                      <a:pt x="14605" y="163195"/>
                    </a:lnTo>
                    <a:lnTo>
                      <a:pt x="4826" y="136652"/>
                    </a:lnTo>
                    <a:lnTo>
                      <a:pt x="0" y="110744"/>
                    </a:lnTo>
                    <a:lnTo>
                      <a:pt x="508" y="85598"/>
                    </a:lnTo>
                    <a:lnTo>
                      <a:pt x="6223" y="61214"/>
                    </a:lnTo>
                    <a:lnTo>
                      <a:pt x="14097" y="47498"/>
                    </a:lnTo>
                    <a:lnTo>
                      <a:pt x="22987" y="35687"/>
                    </a:lnTo>
                    <a:lnTo>
                      <a:pt x="36195" y="22606"/>
                    </a:lnTo>
                    <a:lnTo>
                      <a:pt x="54991" y="10414"/>
                    </a:lnTo>
                    <a:lnTo>
                      <a:pt x="67564" y="5461"/>
                    </a:lnTo>
                    <a:lnTo>
                      <a:pt x="85598" y="1270"/>
                    </a:lnTo>
                    <a:lnTo>
                      <a:pt x="100457" y="0"/>
                    </a:lnTo>
                    <a:lnTo>
                      <a:pt x="115951" y="635"/>
                    </a:lnTo>
                    <a:lnTo>
                      <a:pt x="138176" y="4191"/>
                    </a:lnTo>
                    <a:lnTo>
                      <a:pt x="118872" y="7620"/>
                    </a:lnTo>
                    <a:lnTo>
                      <a:pt x="101727" y="11938"/>
                    </a:lnTo>
                    <a:lnTo>
                      <a:pt x="79121" y="20066"/>
                    </a:lnTo>
                    <a:lnTo>
                      <a:pt x="61214" y="30480"/>
                    </a:lnTo>
                    <a:lnTo>
                      <a:pt x="47498" y="42672"/>
                    </a:lnTo>
                    <a:lnTo>
                      <a:pt x="38354" y="57023"/>
                    </a:lnTo>
                    <a:lnTo>
                      <a:pt x="33147" y="73279"/>
                    </a:lnTo>
                    <a:lnTo>
                      <a:pt x="32512" y="91694"/>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331327" y="3704844"/>
                <a:ext cx="109856" cy="136272"/>
              </a:xfrm>
              <a:custGeom>
                <a:avLst/>
                <a:gdLst/>
                <a:ahLst/>
                <a:cxnLst/>
                <a:rect l="0" t="0" r="0" b="0"/>
                <a:pathLst>
                  <a:path w="109856" h="136272">
                    <a:moveTo>
                      <a:pt x="44196" y="0"/>
                    </a:moveTo>
                    <a:lnTo>
                      <a:pt x="46609" y="11176"/>
                    </a:lnTo>
                    <a:lnTo>
                      <a:pt x="50292" y="26924"/>
                    </a:lnTo>
                    <a:lnTo>
                      <a:pt x="54991" y="45212"/>
                    </a:lnTo>
                    <a:lnTo>
                      <a:pt x="58293" y="56769"/>
                    </a:lnTo>
                    <a:lnTo>
                      <a:pt x="61595" y="66929"/>
                    </a:lnTo>
                    <a:lnTo>
                      <a:pt x="68199" y="83312"/>
                    </a:lnTo>
                    <a:lnTo>
                      <a:pt x="71501" y="88646"/>
                    </a:lnTo>
                    <a:lnTo>
                      <a:pt x="95123" y="101600"/>
                    </a:lnTo>
                    <a:lnTo>
                      <a:pt x="103251" y="108204"/>
                    </a:lnTo>
                    <a:lnTo>
                      <a:pt x="108712" y="116586"/>
                    </a:lnTo>
                    <a:lnTo>
                      <a:pt x="109855" y="122174"/>
                    </a:lnTo>
                    <a:lnTo>
                      <a:pt x="108458" y="129667"/>
                    </a:lnTo>
                    <a:lnTo>
                      <a:pt x="106045" y="134239"/>
                    </a:lnTo>
                    <a:lnTo>
                      <a:pt x="97790" y="136271"/>
                    </a:lnTo>
                    <a:lnTo>
                      <a:pt x="85598" y="135636"/>
                    </a:lnTo>
                    <a:lnTo>
                      <a:pt x="85471" y="122428"/>
                    </a:lnTo>
                    <a:lnTo>
                      <a:pt x="83820" y="116967"/>
                    </a:lnTo>
                    <a:lnTo>
                      <a:pt x="80645" y="112776"/>
                    </a:lnTo>
                    <a:lnTo>
                      <a:pt x="76200" y="110744"/>
                    </a:lnTo>
                    <a:lnTo>
                      <a:pt x="74422" y="110236"/>
                    </a:lnTo>
                    <a:lnTo>
                      <a:pt x="72644" y="110236"/>
                    </a:lnTo>
                    <a:lnTo>
                      <a:pt x="74422" y="110236"/>
                    </a:lnTo>
                    <a:lnTo>
                      <a:pt x="76200" y="110744"/>
                    </a:lnTo>
                    <a:lnTo>
                      <a:pt x="80645" y="112776"/>
                    </a:lnTo>
                    <a:lnTo>
                      <a:pt x="83820" y="116967"/>
                    </a:lnTo>
                    <a:lnTo>
                      <a:pt x="85471" y="122428"/>
                    </a:lnTo>
                    <a:lnTo>
                      <a:pt x="85598" y="135636"/>
                    </a:lnTo>
                    <a:lnTo>
                      <a:pt x="64262" y="129540"/>
                    </a:lnTo>
                    <a:lnTo>
                      <a:pt x="60198" y="128143"/>
                    </a:lnTo>
                    <a:lnTo>
                      <a:pt x="52324" y="110490"/>
                    </a:lnTo>
                    <a:lnTo>
                      <a:pt x="44577" y="93853"/>
                    </a:lnTo>
                    <a:lnTo>
                      <a:pt x="36830" y="77978"/>
                    </a:lnTo>
                    <a:lnTo>
                      <a:pt x="25654"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687689" y="3741039"/>
                <a:ext cx="83313" cy="121159"/>
              </a:xfrm>
              <a:custGeom>
                <a:avLst/>
                <a:gdLst/>
                <a:ahLst/>
                <a:cxnLst/>
                <a:rect l="0" t="0" r="0" b="0"/>
                <a:pathLst>
                  <a:path w="83313" h="121159">
                    <a:moveTo>
                      <a:pt x="49149" y="4826"/>
                    </a:moveTo>
                    <a:lnTo>
                      <a:pt x="47117" y="10541"/>
                    </a:lnTo>
                    <a:lnTo>
                      <a:pt x="42926" y="26924"/>
                    </a:lnTo>
                    <a:lnTo>
                      <a:pt x="41656" y="36957"/>
                    </a:lnTo>
                    <a:lnTo>
                      <a:pt x="41656" y="46736"/>
                    </a:lnTo>
                    <a:lnTo>
                      <a:pt x="43180" y="57658"/>
                    </a:lnTo>
                    <a:lnTo>
                      <a:pt x="48768" y="71882"/>
                    </a:lnTo>
                    <a:lnTo>
                      <a:pt x="57404" y="81915"/>
                    </a:lnTo>
                    <a:lnTo>
                      <a:pt x="73152" y="95377"/>
                    </a:lnTo>
                    <a:lnTo>
                      <a:pt x="80518" y="103632"/>
                    </a:lnTo>
                    <a:lnTo>
                      <a:pt x="83312" y="109093"/>
                    </a:lnTo>
                    <a:lnTo>
                      <a:pt x="83058" y="112522"/>
                    </a:lnTo>
                    <a:lnTo>
                      <a:pt x="80645" y="115062"/>
                    </a:lnTo>
                    <a:lnTo>
                      <a:pt x="66040" y="118999"/>
                    </a:lnTo>
                    <a:lnTo>
                      <a:pt x="65786" y="110998"/>
                    </a:lnTo>
                    <a:lnTo>
                      <a:pt x="64516" y="104775"/>
                    </a:lnTo>
                    <a:lnTo>
                      <a:pt x="62865" y="101219"/>
                    </a:lnTo>
                    <a:lnTo>
                      <a:pt x="60833" y="98806"/>
                    </a:lnTo>
                    <a:lnTo>
                      <a:pt x="57658" y="97282"/>
                    </a:lnTo>
                    <a:lnTo>
                      <a:pt x="53213" y="97028"/>
                    </a:lnTo>
                    <a:lnTo>
                      <a:pt x="57658" y="97282"/>
                    </a:lnTo>
                    <a:lnTo>
                      <a:pt x="60833" y="98806"/>
                    </a:lnTo>
                    <a:lnTo>
                      <a:pt x="62865" y="101219"/>
                    </a:lnTo>
                    <a:lnTo>
                      <a:pt x="64516" y="104775"/>
                    </a:lnTo>
                    <a:lnTo>
                      <a:pt x="65786" y="110998"/>
                    </a:lnTo>
                    <a:lnTo>
                      <a:pt x="66040" y="118999"/>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723630" y="3736213"/>
                <a:ext cx="13590" cy="9653"/>
              </a:xfrm>
              <a:custGeom>
                <a:avLst/>
                <a:gdLst/>
                <a:ahLst/>
                <a:cxnLst/>
                <a:rect l="0" t="0" r="0" b="0"/>
                <a:pathLst>
                  <a:path w="13590" h="9653">
                    <a:moveTo>
                      <a:pt x="0" y="4826"/>
                    </a:moveTo>
                    <a:lnTo>
                      <a:pt x="2032" y="0"/>
                    </a:lnTo>
                    <a:lnTo>
                      <a:pt x="13589" y="8890"/>
                    </a:lnTo>
                    <a:lnTo>
                      <a:pt x="13335" y="9271"/>
                    </a:lnTo>
                    <a:lnTo>
                      <a:pt x="13208"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8254238" y="3377184"/>
                <a:ext cx="738379" cy="503302"/>
              </a:xfrm>
              <a:custGeom>
                <a:avLst/>
                <a:gdLst/>
                <a:ahLst/>
                <a:cxnLst/>
                <a:rect l="0" t="0" r="0" b="0"/>
                <a:pathLst>
                  <a:path w="738379" h="503302">
                    <a:moveTo>
                      <a:pt x="549148" y="14224"/>
                    </a:moveTo>
                    <a:lnTo>
                      <a:pt x="563499" y="5588"/>
                    </a:lnTo>
                    <a:lnTo>
                      <a:pt x="578612" y="635"/>
                    </a:lnTo>
                    <a:lnTo>
                      <a:pt x="594741" y="0"/>
                    </a:lnTo>
                    <a:lnTo>
                      <a:pt x="611759" y="3048"/>
                    </a:lnTo>
                    <a:lnTo>
                      <a:pt x="634873" y="14986"/>
                    </a:lnTo>
                    <a:lnTo>
                      <a:pt x="650494" y="27940"/>
                    </a:lnTo>
                    <a:lnTo>
                      <a:pt x="663575" y="37719"/>
                    </a:lnTo>
                    <a:lnTo>
                      <a:pt x="683514" y="50292"/>
                    </a:lnTo>
                    <a:lnTo>
                      <a:pt x="696976" y="57023"/>
                    </a:lnTo>
                    <a:lnTo>
                      <a:pt x="717042" y="63373"/>
                    </a:lnTo>
                    <a:lnTo>
                      <a:pt x="730377" y="65913"/>
                    </a:lnTo>
                    <a:lnTo>
                      <a:pt x="738378" y="90551"/>
                    </a:lnTo>
                    <a:lnTo>
                      <a:pt x="737616" y="100330"/>
                    </a:lnTo>
                    <a:lnTo>
                      <a:pt x="733425" y="117094"/>
                    </a:lnTo>
                    <a:lnTo>
                      <a:pt x="729742" y="124079"/>
                    </a:lnTo>
                    <a:lnTo>
                      <a:pt x="725170" y="130048"/>
                    </a:lnTo>
                    <a:lnTo>
                      <a:pt x="721360" y="133477"/>
                    </a:lnTo>
                    <a:lnTo>
                      <a:pt x="715518" y="136906"/>
                    </a:lnTo>
                    <a:lnTo>
                      <a:pt x="709295" y="138938"/>
                    </a:lnTo>
                    <a:lnTo>
                      <a:pt x="703199" y="139065"/>
                    </a:lnTo>
                    <a:lnTo>
                      <a:pt x="696976" y="137922"/>
                    </a:lnTo>
                    <a:lnTo>
                      <a:pt x="682752" y="132080"/>
                    </a:lnTo>
                    <a:lnTo>
                      <a:pt x="674751" y="131064"/>
                    </a:lnTo>
                    <a:lnTo>
                      <a:pt x="646557" y="134747"/>
                    </a:lnTo>
                    <a:lnTo>
                      <a:pt x="632587" y="135636"/>
                    </a:lnTo>
                    <a:lnTo>
                      <a:pt x="632587" y="135509"/>
                    </a:lnTo>
                    <a:lnTo>
                      <a:pt x="646557" y="134747"/>
                    </a:lnTo>
                    <a:lnTo>
                      <a:pt x="674751" y="131064"/>
                    </a:lnTo>
                    <a:lnTo>
                      <a:pt x="682752" y="132080"/>
                    </a:lnTo>
                    <a:lnTo>
                      <a:pt x="696976" y="137922"/>
                    </a:lnTo>
                    <a:lnTo>
                      <a:pt x="703199" y="139065"/>
                    </a:lnTo>
                    <a:lnTo>
                      <a:pt x="709295" y="138938"/>
                    </a:lnTo>
                    <a:lnTo>
                      <a:pt x="715518" y="136906"/>
                    </a:lnTo>
                    <a:lnTo>
                      <a:pt x="722376" y="132588"/>
                    </a:lnTo>
                    <a:lnTo>
                      <a:pt x="715391" y="137668"/>
                    </a:lnTo>
                    <a:lnTo>
                      <a:pt x="705993" y="142113"/>
                    </a:lnTo>
                    <a:lnTo>
                      <a:pt x="685419" y="146177"/>
                    </a:lnTo>
                    <a:lnTo>
                      <a:pt x="632587" y="146177"/>
                    </a:lnTo>
                    <a:lnTo>
                      <a:pt x="616204" y="153797"/>
                    </a:lnTo>
                    <a:lnTo>
                      <a:pt x="603123" y="156718"/>
                    </a:lnTo>
                    <a:lnTo>
                      <a:pt x="590042" y="156337"/>
                    </a:lnTo>
                    <a:lnTo>
                      <a:pt x="580009" y="154051"/>
                    </a:lnTo>
                    <a:lnTo>
                      <a:pt x="571373" y="165354"/>
                    </a:lnTo>
                    <a:lnTo>
                      <a:pt x="561086" y="183261"/>
                    </a:lnTo>
                    <a:lnTo>
                      <a:pt x="553974" y="202946"/>
                    </a:lnTo>
                    <a:lnTo>
                      <a:pt x="549529" y="223774"/>
                    </a:lnTo>
                    <a:lnTo>
                      <a:pt x="548259" y="246253"/>
                    </a:lnTo>
                    <a:lnTo>
                      <a:pt x="548894" y="269621"/>
                    </a:lnTo>
                    <a:lnTo>
                      <a:pt x="548259" y="280289"/>
                    </a:lnTo>
                    <a:lnTo>
                      <a:pt x="545719" y="297053"/>
                    </a:lnTo>
                    <a:lnTo>
                      <a:pt x="540766" y="311785"/>
                    </a:lnTo>
                    <a:lnTo>
                      <a:pt x="532638" y="325628"/>
                    </a:lnTo>
                    <a:lnTo>
                      <a:pt x="521970" y="337312"/>
                    </a:lnTo>
                    <a:lnTo>
                      <a:pt x="500761" y="351028"/>
                    </a:lnTo>
                    <a:lnTo>
                      <a:pt x="485902" y="363601"/>
                    </a:lnTo>
                    <a:lnTo>
                      <a:pt x="491236" y="353694"/>
                    </a:lnTo>
                    <a:lnTo>
                      <a:pt x="495681" y="344043"/>
                    </a:lnTo>
                    <a:lnTo>
                      <a:pt x="497967" y="336296"/>
                    </a:lnTo>
                    <a:lnTo>
                      <a:pt x="500507" y="324612"/>
                    </a:lnTo>
                    <a:lnTo>
                      <a:pt x="501523" y="313181"/>
                    </a:lnTo>
                    <a:lnTo>
                      <a:pt x="500507" y="324612"/>
                    </a:lnTo>
                    <a:lnTo>
                      <a:pt x="497967" y="336296"/>
                    </a:lnTo>
                    <a:lnTo>
                      <a:pt x="495681" y="344043"/>
                    </a:lnTo>
                    <a:lnTo>
                      <a:pt x="488696" y="358521"/>
                    </a:lnTo>
                    <a:lnTo>
                      <a:pt x="482219" y="369062"/>
                    </a:lnTo>
                    <a:lnTo>
                      <a:pt x="476758" y="376681"/>
                    </a:lnTo>
                    <a:lnTo>
                      <a:pt x="464947" y="396240"/>
                    </a:lnTo>
                    <a:lnTo>
                      <a:pt x="458470" y="417194"/>
                    </a:lnTo>
                    <a:lnTo>
                      <a:pt x="455549" y="435483"/>
                    </a:lnTo>
                    <a:lnTo>
                      <a:pt x="454025" y="447421"/>
                    </a:lnTo>
                    <a:lnTo>
                      <a:pt x="456311" y="458089"/>
                    </a:lnTo>
                    <a:lnTo>
                      <a:pt x="462026" y="466979"/>
                    </a:lnTo>
                    <a:lnTo>
                      <a:pt x="480949" y="481330"/>
                    </a:lnTo>
                    <a:lnTo>
                      <a:pt x="486791" y="488823"/>
                    </a:lnTo>
                    <a:lnTo>
                      <a:pt x="486918" y="492887"/>
                    </a:lnTo>
                    <a:lnTo>
                      <a:pt x="480949" y="497586"/>
                    </a:lnTo>
                    <a:lnTo>
                      <a:pt x="466598" y="501904"/>
                    </a:lnTo>
                    <a:lnTo>
                      <a:pt x="451485" y="503301"/>
                    </a:lnTo>
                    <a:lnTo>
                      <a:pt x="428752" y="501650"/>
                    </a:lnTo>
                    <a:lnTo>
                      <a:pt x="419608" y="490728"/>
                    </a:lnTo>
                    <a:lnTo>
                      <a:pt x="413131" y="478281"/>
                    </a:lnTo>
                    <a:lnTo>
                      <a:pt x="409194" y="463931"/>
                    </a:lnTo>
                    <a:lnTo>
                      <a:pt x="408305" y="445135"/>
                    </a:lnTo>
                    <a:lnTo>
                      <a:pt x="409575" y="432816"/>
                    </a:lnTo>
                    <a:lnTo>
                      <a:pt x="408940" y="418973"/>
                    </a:lnTo>
                    <a:lnTo>
                      <a:pt x="406146" y="402209"/>
                    </a:lnTo>
                    <a:lnTo>
                      <a:pt x="395732" y="373253"/>
                    </a:lnTo>
                    <a:lnTo>
                      <a:pt x="393065" y="364490"/>
                    </a:lnTo>
                    <a:lnTo>
                      <a:pt x="380873" y="340868"/>
                    </a:lnTo>
                    <a:lnTo>
                      <a:pt x="372999" y="320802"/>
                    </a:lnTo>
                    <a:lnTo>
                      <a:pt x="368554" y="302768"/>
                    </a:lnTo>
                    <a:lnTo>
                      <a:pt x="367665" y="286639"/>
                    </a:lnTo>
                    <a:lnTo>
                      <a:pt x="369951" y="272542"/>
                    </a:lnTo>
                    <a:lnTo>
                      <a:pt x="371729" y="268478"/>
                    </a:lnTo>
                    <a:lnTo>
                      <a:pt x="369951" y="272542"/>
                    </a:lnTo>
                    <a:lnTo>
                      <a:pt x="367665" y="286639"/>
                    </a:lnTo>
                    <a:lnTo>
                      <a:pt x="368554" y="302768"/>
                    </a:lnTo>
                    <a:lnTo>
                      <a:pt x="372999" y="320802"/>
                    </a:lnTo>
                    <a:lnTo>
                      <a:pt x="380873" y="340868"/>
                    </a:lnTo>
                    <a:lnTo>
                      <a:pt x="392303" y="362839"/>
                    </a:lnTo>
                    <a:lnTo>
                      <a:pt x="387350" y="366522"/>
                    </a:lnTo>
                    <a:lnTo>
                      <a:pt x="373634" y="369569"/>
                    </a:lnTo>
                    <a:lnTo>
                      <a:pt x="360807" y="370205"/>
                    </a:lnTo>
                    <a:lnTo>
                      <a:pt x="347091" y="369824"/>
                    </a:lnTo>
                    <a:lnTo>
                      <a:pt x="329184" y="367411"/>
                    </a:lnTo>
                    <a:lnTo>
                      <a:pt x="312801" y="363728"/>
                    </a:lnTo>
                    <a:lnTo>
                      <a:pt x="295529" y="358775"/>
                    </a:lnTo>
                    <a:lnTo>
                      <a:pt x="273304" y="350901"/>
                    </a:lnTo>
                    <a:lnTo>
                      <a:pt x="241173" y="337312"/>
                    </a:lnTo>
                    <a:lnTo>
                      <a:pt x="210439" y="322199"/>
                    </a:lnTo>
                    <a:lnTo>
                      <a:pt x="199009" y="316230"/>
                    </a:lnTo>
                    <a:lnTo>
                      <a:pt x="177800" y="304673"/>
                    </a:lnTo>
                    <a:lnTo>
                      <a:pt x="168275" y="298831"/>
                    </a:lnTo>
                    <a:lnTo>
                      <a:pt x="175387" y="284226"/>
                    </a:lnTo>
                    <a:lnTo>
                      <a:pt x="180594" y="269748"/>
                    </a:lnTo>
                    <a:lnTo>
                      <a:pt x="182245" y="262509"/>
                    </a:lnTo>
                    <a:lnTo>
                      <a:pt x="184912" y="240919"/>
                    </a:lnTo>
                    <a:lnTo>
                      <a:pt x="182245" y="262509"/>
                    </a:lnTo>
                    <a:lnTo>
                      <a:pt x="180594" y="269748"/>
                    </a:lnTo>
                    <a:lnTo>
                      <a:pt x="175387" y="284226"/>
                    </a:lnTo>
                    <a:lnTo>
                      <a:pt x="168275" y="298831"/>
                    </a:lnTo>
                    <a:lnTo>
                      <a:pt x="160528" y="309753"/>
                    </a:lnTo>
                    <a:lnTo>
                      <a:pt x="146939" y="324612"/>
                    </a:lnTo>
                    <a:lnTo>
                      <a:pt x="128524" y="337439"/>
                    </a:lnTo>
                    <a:lnTo>
                      <a:pt x="112903" y="344424"/>
                    </a:lnTo>
                    <a:lnTo>
                      <a:pt x="101219" y="348742"/>
                    </a:lnTo>
                    <a:lnTo>
                      <a:pt x="88646" y="358013"/>
                    </a:lnTo>
                    <a:lnTo>
                      <a:pt x="83820" y="370331"/>
                    </a:lnTo>
                    <a:lnTo>
                      <a:pt x="84836" y="385444"/>
                    </a:lnTo>
                    <a:lnTo>
                      <a:pt x="87122" y="400812"/>
                    </a:lnTo>
                    <a:lnTo>
                      <a:pt x="94234" y="424306"/>
                    </a:lnTo>
                    <a:lnTo>
                      <a:pt x="104394" y="442214"/>
                    </a:lnTo>
                    <a:lnTo>
                      <a:pt x="121031" y="456184"/>
                    </a:lnTo>
                    <a:lnTo>
                      <a:pt x="130556" y="465581"/>
                    </a:lnTo>
                    <a:lnTo>
                      <a:pt x="138176" y="474980"/>
                    </a:lnTo>
                    <a:lnTo>
                      <a:pt x="140843" y="480949"/>
                    </a:lnTo>
                    <a:lnTo>
                      <a:pt x="140970" y="482854"/>
                    </a:lnTo>
                    <a:lnTo>
                      <a:pt x="139192" y="486918"/>
                    </a:lnTo>
                    <a:lnTo>
                      <a:pt x="130937" y="491363"/>
                    </a:lnTo>
                    <a:lnTo>
                      <a:pt x="112903" y="495554"/>
                    </a:lnTo>
                    <a:lnTo>
                      <a:pt x="101600" y="495681"/>
                    </a:lnTo>
                    <a:lnTo>
                      <a:pt x="77851" y="489839"/>
                    </a:lnTo>
                    <a:lnTo>
                      <a:pt x="69215" y="443992"/>
                    </a:lnTo>
                    <a:lnTo>
                      <a:pt x="61976" y="426974"/>
                    </a:lnTo>
                    <a:lnTo>
                      <a:pt x="44704" y="400050"/>
                    </a:lnTo>
                    <a:lnTo>
                      <a:pt x="33147" y="386461"/>
                    </a:lnTo>
                    <a:lnTo>
                      <a:pt x="23622" y="368681"/>
                    </a:lnTo>
                    <a:lnTo>
                      <a:pt x="19177" y="352679"/>
                    </a:lnTo>
                    <a:lnTo>
                      <a:pt x="17653" y="339471"/>
                    </a:lnTo>
                    <a:lnTo>
                      <a:pt x="17780" y="325247"/>
                    </a:lnTo>
                    <a:lnTo>
                      <a:pt x="27940" y="321691"/>
                    </a:lnTo>
                    <a:lnTo>
                      <a:pt x="32893" y="318135"/>
                    </a:lnTo>
                    <a:lnTo>
                      <a:pt x="36703" y="311785"/>
                    </a:lnTo>
                    <a:lnTo>
                      <a:pt x="37084" y="300863"/>
                    </a:lnTo>
                    <a:lnTo>
                      <a:pt x="34290" y="291211"/>
                    </a:lnTo>
                    <a:lnTo>
                      <a:pt x="29083" y="280543"/>
                    </a:lnTo>
                    <a:lnTo>
                      <a:pt x="19431" y="265430"/>
                    </a:lnTo>
                    <a:lnTo>
                      <a:pt x="5842" y="234823"/>
                    </a:lnTo>
                    <a:lnTo>
                      <a:pt x="381" y="210312"/>
                    </a:lnTo>
                    <a:lnTo>
                      <a:pt x="0" y="195453"/>
                    </a:lnTo>
                    <a:lnTo>
                      <a:pt x="4064" y="173736"/>
                    </a:lnTo>
                    <a:lnTo>
                      <a:pt x="10287" y="157988"/>
                    </a:lnTo>
                    <a:lnTo>
                      <a:pt x="18669" y="144907"/>
                    </a:lnTo>
                    <a:lnTo>
                      <a:pt x="32385" y="131191"/>
                    </a:lnTo>
                    <a:lnTo>
                      <a:pt x="48641" y="121793"/>
                    </a:lnTo>
                    <a:lnTo>
                      <a:pt x="64770" y="116840"/>
                    </a:lnTo>
                    <a:lnTo>
                      <a:pt x="83185" y="114427"/>
                    </a:lnTo>
                    <a:lnTo>
                      <a:pt x="114935" y="117094"/>
                    </a:lnTo>
                    <a:lnTo>
                      <a:pt x="146050" y="122301"/>
                    </a:lnTo>
                    <a:lnTo>
                      <a:pt x="176276" y="130175"/>
                    </a:lnTo>
                    <a:lnTo>
                      <a:pt x="205994" y="140716"/>
                    </a:lnTo>
                    <a:lnTo>
                      <a:pt x="236220" y="149606"/>
                    </a:lnTo>
                    <a:lnTo>
                      <a:pt x="265430" y="156591"/>
                    </a:lnTo>
                    <a:lnTo>
                      <a:pt x="293497" y="161671"/>
                    </a:lnTo>
                    <a:lnTo>
                      <a:pt x="320675" y="164846"/>
                    </a:lnTo>
                    <a:lnTo>
                      <a:pt x="339852" y="165989"/>
                    </a:lnTo>
                    <a:lnTo>
                      <a:pt x="365125" y="165989"/>
                    </a:lnTo>
                    <a:lnTo>
                      <a:pt x="389255" y="164084"/>
                    </a:lnTo>
                    <a:lnTo>
                      <a:pt x="412242" y="160401"/>
                    </a:lnTo>
                    <a:lnTo>
                      <a:pt x="431292" y="154686"/>
                    </a:lnTo>
                    <a:lnTo>
                      <a:pt x="448183" y="147320"/>
                    </a:lnTo>
                    <a:lnTo>
                      <a:pt x="460121" y="140081"/>
                    </a:lnTo>
                    <a:lnTo>
                      <a:pt x="472821" y="129921"/>
                    </a:lnTo>
                    <a:lnTo>
                      <a:pt x="487553" y="114554"/>
                    </a:lnTo>
                    <a:lnTo>
                      <a:pt x="501523" y="93980"/>
                    </a:lnTo>
                    <a:lnTo>
                      <a:pt x="506476" y="84709"/>
                    </a:lnTo>
                    <a:lnTo>
                      <a:pt x="515493" y="64262"/>
                    </a:lnTo>
                    <a:lnTo>
                      <a:pt x="523113" y="43561"/>
                    </a:lnTo>
                    <a:lnTo>
                      <a:pt x="533400" y="28194"/>
                    </a:lnTo>
                    <a:lnTo>
                      <a:pt x="544449" y="1828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864854" y="3406140"/>
                <a:ext cx="29719" cy="38990"/>
              </a:xfrm>
              <a:custGeom>
                <a:avLst/>
                <a:gdLst/>
                <a:ahLst/>
                <a:cxnLst/>
                <a:rect l="0" t="0" r="0" b="0"/>
                <a:pathLst>
                  <a:path w="29719" h="38990">
                    <a:moveTo>
                      <a:pt x="27813" y="32385"/>
                    </a:moveTo>
                    <a:lnTo>
                      <a:pt x="26289" y="34925"/>
                    </a:lnTo>
                    <a:lnTo>
                      <a:pt x="24003" y="36830"/>
                    </a:lnTo>
                    <a:lnTo>
                      <a:pt x="20574" y="38862"/>
                    </a:lnTo>
                    <a:lnTo>
                      <a:pt x="16256" y="38989"/>
                    </a:lnTo>
                    <a:lnTo>
                      <a:pt x="11938" y="37338"/>
                    </a:lnTo>
                    <a:lnTo>
                      <a:pt x="6477" y="33147"/>
                    </a:lnTo>
                    <a:lnTo>
                      <a:pt x="1397" y="23114"/>
                    </a:lnTo>
                    <a:lnTo>
                      <a:pt x="0" y="15240"/>
                    </a:lnTo>
                    <a:lnTo>
                      <a:pt x="2794" y="5207"/>
                    </a:lnTo>
                    <a:lnTo>
                      <a:pt x="5715" y="1778"/>
                    </a:lnTo>
                    <a:lnTo>
                      <a:pt x="9525" y="127"/>
                    </a:lnTo>
                    <a:lnTo>
                      <a:pt x="15367" y="0"/>
                    </a:lnTo>
                    <a:lnTo>
                      <a:pt x="19304" y="1905"/>
                    </a:lnTo>
                    <a:lnTo>
                      <a:pt x="23495" y="5588"/>
                    </a:lnTo>
                    <a:lnTo>
                      <a:pt x="26416" y="10160"/>
                    </a:lnTo>
                    <a:lnTo>
                      <a:pt x="28829" y="15875"/>
                    </a:lnTo>
                    <a:lnTo>
                      <a:pt x="29718" y="23749"/>
                    </a:lnTo>
                    <a:lnTo>
                      <a:pt x="29464" y="27305"/>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8970518" y="3442589"/>
                <a:ext cx="27560" cy="26925"/>
              </a:xfrm>
              <a:custGeom>
                <a:avLst/>
                <a:gdLst/>
                <a:ahLst/>
                <a:cxnLst/>
                <a:rect l="0" t="0" r="0" b="0"/>
                <a:pathLst>
                  <a:path w="27560" h="26925">
                    <a:moveTo>
                      <a:pt x="10160" y="0"/>
                    </a:moveTo>
                    <a:lnTo>
                      <a:pt x="14224" y="254"/>
                    </a:lnTo>
                    <a:lnTo>
                      <a:pt x="20320" y="3429"/>
                    </a:lnTo>
                    <a:lnTo>
                      <a:pt x="24130" y="7239"/>
                    </a:lnTo>
                    <a:lnTo>
                      <a:pt x="26670" y="11557"/>
                    </a:lnTo>
                    <a:lnTo>
                      <a:pt x="27559" y="17526"/>
                    </a:lnTo>
                    <a:lnTo>
                      <a:pt x="26670" y="23241"/>
                    </a:lnTo>
                    <a:lnTo>
                      <a:pt x="23495" y="26543"/>
                    </a:lnTo>
                    <a:lnTo>
                      <a:pt x="20701" y="26924"/>
                    </a:lnTo>
                    <a:lnTo>
                      <a:pt x="9144" y="26035"/>
                    </a:lnTo>
                    <a:lnTo>
                      <a:pt x="4191" y="23749"/>
                    </a:lnTo>
                    <a:lnTo>
                      <a:pt x="635" y="18034"/>
                    </a:lnTo>
                    <a:lnTo>
                      <a:pt x="0" y="12319"/>
                    </a:lnTo>
                    <a:lnTo>
                      <a:pt x="1397" y="4826"/>
                    </a:lnTo>
                    <a:lnTo>
                      <a:pt x="5334" y="1651"/>
                    </a:lnTo>
                    <a:lnTo>
                      <a:pt x="8001"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800252" y="3424420"/>
                <a:ext cx="50423" cy="103922"/>
              </a:xfrm>
              <a:custGeom>
                <a:avLst/>
                <a:gdLst/>
                <a:ahLst/>
                <a:cxnLst/>
                <a:rect l="0" t="0" r="0" b="0"/>
                <a:pathLst>
                  <a:path w="50423" h="103922">
                    <a:moveTo>
                      <a:pt x="1718" y="4871"/>
                    </a:moveTo>
                    <a:lnTo>
                      <a:pt x="573" y="18402"/>
                    </a:lnTo>
                    <a:lnTo>
                      <a:pt x="0" y="36264"/>
                    </a:lnTo>
                    <a:lnTo>
                      <a:pt x="0" y="52502"/>
                    </a:lnTo>
                    <a:lnTo>
                      <a:pt x="1146" y="66033"/>
                    </a:lnTo>
                    <a:lnTo>
                      <a:pt x="5157" y="84436"/>
                    </a:lnTo>
                    <a:lnTo>
                      <a:pt x="9741" y="94720"/>
                    </a:lnTo>
                    <a:lnTo>
                      <a:pt x="16616" y="101215"/>
                    </a:lnTo>
                    <a:lnTo>
                      <a:pt x="26930" y="103921"/>
                    </a:lnTo>
                    <a:lnTo>
                      <a:pt x="36671" y="102297"/>
                    </a:lnTo>
                    <a:lnTo>
                      <a:pt x="41828" y="98508"/>
                    </a:lnTo>
                    <a:lnTo>
                      <a:pt x="45839" y="91472"/>
                    </a:lnTo>
                    <a:lnTo>
                      <a:pt x="48704" y="81730"/>
                    </a:lnTo>
                    <a:lnTo>
                      <a:pt x="50422" y="69281"/>
                    </a:lnTo>
                    <a:lnTo>
                      <a:pt x="50422" y="53043"/>
                    </a:lnTo>
                    <a:lnTo>
                      <a:pt x="50422" y="31393"/>
                    </a:lnTo>
                    <a:lnTo>
                      <a:pt x="49276" y="15155"/>
                    </a:lnTo>
                    <a:lnTo>
                      <a:pt x="48130"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8876538" y="3425571"/>
                <a:ext cx="15494" cy="15240"/>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8366887" y="4128643"/>
              <a:ext cx="771272" cy="538862"/>
              <a:chOff x="8366887" y="4128643"/>
              <a:chExt cx="771272" cy="538862"/>
            </a:xfrm>
          </p:grpSpPr>
          <p:sp>
            <p:nvSpPr>
              <p:cNvPr id="60" name="Freeform 59"/>
              <p:cNvSpPr/>
              <p:nvPr/>
            </p:nvSpPr>
            <p:spPr>
              <a:xfrm>
                <a:off x="8366887" y="4128643"/>
                <a:ext cx="138177" cy="199391"/>
              </a:xfrm>
              <a:custGeom>
                <a:avLst/>
                <a:gdLst/>
                <a:ahLst/>
                <a:cxnLst/>
                <a:rect l="0" t="0" r="0" b="0"/>
                <a:pathLst>
                  <a:path w="138177" h="199391">
                    <a:moveTo>
                      <a:pt x="35433" y="199390"/>
                    </a:moveTo>
                    <a:lnTo>
                      <a:pt x="23749" y="181102"/>
                    </a:lnTo>
                    <a:lnTo>
                      <a:pt x="14478" y="163068"/>
                    </a:lnTo>
                    <a:lnTo>
                      <a:pt x="4699" y="136525"/>
                    </a:lnTo>
                    <a:lnTo>
                      <a:pt x="0" y="110744"/>
                    </a:lnTo>
                    <a:lnTo>
                      <a:pt x="508" y="85598"/>
                    </a:lnTo>
                    <a:lnTo>
                      <a:pt x="6223" y="61087"/>
                    </a:lnTo>
                    <a:lnTo>
                      <a:pt x="13970" y="47371"/>
                    </a:lnTo>
                    <a:lnTo>
                      <a:pt x="22987" y="35687"/>
                    </a:lnTo>
                    <a:lnTo>
                      <a:pt x="36195" y="22479"/>
                    </a:lnTo>
                    <a:lnTo>
                      <a:pt x="54991" y="10287"/>
                    </a:lnTo>
                    <a:lnTo>
                      <a:pt x="67564" y="5334"/>
                    </a:lnTo>
                    <a:lnTo>
                      <a:pt x="85598" y="1270"/>
                    </a:lnTo>
                    <a:lnTo>
                      <a:pt x="100330" y="0"/>
                    </a:lnTo>
                    <a:lnTo>
                      <a:pt x="115824" y="635"/>
                    </a:lnTo>
                    <a:lnTo>
                      <a:pt x="138176" y="4064"/>
                    </a:lnTo>
                    <a:lnTo>
                      <a:pt x="118745" y="7493"/>
                    </a:lnTo>
                    <a:lnTo>
                      <a:pt x="101600" y="11938"/>
                    </a:lnTo>
                    <a:lnTo>
                      <a:pt x="79121" y="20066"/>
                    </a:lnTo>
                    <a:lnTo>
                      <a:pt x="61087" y="30353"/>
                    </a:lnTo>
                    <a:lnTo>
                      <a:pt x="47371" y="42672"/>
                    </a:lnTo>
                    <a:lnTo>
                      <a:pt x="38227" y="57023"/>
                    </a:lnTo>
                    <a:lnTo>
                      <a:pt x="33020" y="73279"/>
                    </a:lnTo>
                    <a:lnTo>
                      <a:pt x="32385" y="91567"/>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471535" y="4491863"/>
                <a:ext cx="109729" cy="136272"/>
              </a:xfrm>
              <a:custGeom>
                <a:avLst/>
                <a:gdLst/>
                <a:ahLst/>
                <a:cxnLst/>
                <a:rect l="0" t="0" r="0" b="0"/>
                <a:pathLst>
                  <a:path w="109729" h="136272">
                    <a:moveTo>
                      <a:pt x="44069" y="0"/>
                    </a:moveTo>
                    <a:lnTo>
                      <a:pt x="46609" y="11176"/>
                    </a:lnTo>
                    <a:lnTo>
                      <a:pt x="50292" y="26924"/>
                    </a:lnTo>
                    <a:lnTo>
                      <a:pt x="54864" y="45085"/>
                    </a:lnTo>
                    <a:lnTo>
                      <a:pt x="58166" y="56642"/>
                    </a:lnTo>
                    <a:lnTo>
                      <a:pt x="61595" y="66929"/>
                    </a:lnTo>
                    <a:lnTo>
                      <a:pt x="68072" y="83312"/>
                    </a:lnTo>
                    <a:lnTo>
                      <a:pt x="71501" y="88646"/>
                    </a:lnTo>
                    <a:lnTo>
                      <a:pt x="95123" y="101473"/>
                    </a:lnTo>
                    <a:lnTo>
                      <a:pt x="103124" y="108204"/>
                    </a:lnTo>
                    <a:lnTo>
                      <a:pt x="108712" y="116459"/>
                    </a:lnTo>
                    <a:lnTo>
                      <a:pt x="109728" y="122174"/>
                    </a:lnTo>
                    <a:lnTo>
                      <a:pt x="108331" y="129667"/>
                    </a:lnTo>
                    <a:lnTo>
                      <a:pt x="105918" y="134239"/>
                    </a:lnTo>
                    <a:lnTo>
                      <a:pt x="97790" y="136271"/>
                    </a:lnTo>
                    <a:lnTo>
                      <a:pt x="85471" y="135636"/>
                    </a:lnTo>
                    <a:lnTo>
                      <a:pt x="85344" y="122301"/>
                    </a:lnTo>
                    <a:lnTo>
                      <a:pt x="83820" y="116967"/>
                    </a:lnTo>
                    <a:lnTo>
                      <a:pt x="80518" y="112776"/>
                    </a:lnTo>
                    <a:lnTo>
                      <a:pt x="76073" y="110744"/>
                    </a:lnTo>
                    <a:lnTo>
                      <a:pt x="74422" y="110236"/>
                    </a:lnTo>
                    <a:lnTo>
                      <a:pt x="72517" y="110109"/>
                    </a:lnTo>
                    <a:lnTo>
                      <a:pt x="74422" y="110236"/>
                    </a:lnTo>
                    <a:lnTo>
                      <a:pt x="76073" y="110744"/>
                    </a:lnTo>
                    <a:lnTo>
                      <a:pt x="80518" y="112776"/>
                    </a:lnTo>
                    <a:lnTo>
                      <a:pt x="83820" y="116967"/>
                    </a:lnTo>
                    <a:lnTo>
                      <a:pt x="85344" y="122301"/>
                    </a:lnTo>
                    <a:lnTo>
                      <a:pt x="85471" y="135636"/>
                    </a:lnTo>
                    <a:lnTo>
                      <a:pt x="64135" y="129540"/>
                    </a:lnTo>
                    <a:lnTo>
                      <a:pt x="60198" y="128016"/>
                    </a:lnTo>
                    <a:lnTo>
                      <a:pt x="52324" y="110490"/>
                    </a:lnTo>
                    <a:lnTo>
                      <a:pt x="44577" y="93726"/>
                    </a:lnTo>
                    <a:lnTo>
                      <a:pt x="36703" y="77851"/>
                    </a:lnTo>
                    <a:lnTo>
                      <a:pt x="25527"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827770" y="4528058"/>
                <a:ext cx="83440" cy="121159"/>
              </a:xfrm>
              <a:custGeom>
                <a:avLst/>
                <a:gdLst/>
                <a:ahLst/>
                <a:cxnLst/>
                <a:rect l="0" t="0" r="0" b="0"/>
                <a:pathLst>
                  <a:path w="83440" h="121159">
                    <a:moveTo>
                      <a:pt x="49276" y="4826"/>
                    </a:moveTo>
                    <a:lnTo>
                      <a:pt x="47117" y="10541"/>
                    </a:lnTo>
                    <a:lnTo>
                      <a:pt x="42926" y="26797"/>
                    </a:lnTo>
                    <a:lnTo>
                      <a:pt x="41656" y="36957"/>
                    </a:lnTo>
                    <a:lnTo>
                      <a:pt x="41783" y="46736"/>
                    </a:lnTo>
                    <a:lnTo>
                      <a:pt x="43307" y="57658"/>
                    </a:lnTo>
                    <a:lnTo>
                      <a:pt x="48768" y="71882"/>
                    </a:lnTo>
                    <a:lnTo>
                      <a:pt x="57404" y="81915"/>
                    </a:lnTo>
                    <a:lnTo>
                      <a:pt x="73279" y="95250"/>
                    </a:lnTo>
                    <a:lnTo>
                      <a:pt x="80645" y="103632"/>
                    </a:lnTo>
                    <a:lnTo>
                      <a:pt x="83439" y="109093"/>
                    </a:lnTo>
                    <a:lnTo>
                      <a:pt x="83058" y="112522"/>
                    </a:lnTo>
                    <a:lnTo>
                      <a:pt x="80645" y="115062"/>
                    </a:lnTo>
                    <a:lnTo>
                      <a:pt x="66167" y="118872"/>
                    </a:lnTo>
                    <a:lnTo>
                      <a:pt x="65786" y="110871"/>
                    </a:lnTo>
                    <a:lnTo>
                      <a:pt x="64643" y="104648"/>
                    </a:lnTo>
                    <a:lnTo>
                      <a:pt x="62865" y="101092"/>
                    </a:lnTo>
                    <a:lnTo>
                      <a:pt x="60833" y="98806"/>
                    </a:lnTo>
                    <a:lnTo>
                      <a:pt x="57785" y="97282"/>
                    </a:lnTo>
                    <a:lnTo>
                      <a:pt x="53340" y="97028"/>
                    </a:lnTo>
                    <a:lnTo>
                      <a:pt x="57785" y="97282"/>
                    </a:lnTo>
                    <a:lnTo>
                      <a:pt x="60833" y="98806"/>
                    </a:lnTo>
                    <a:lnTo>
                      <a:pt x="62865" y="101092"/>
                    </a:lnTo>
                    <a:lnTo>
                      <a:pt x="64643" y="104648"/>
                    </a:lnTo>
                    <a:lnTo>
                      <a:pt x="65786" y="110871"/>
                    </a:lnTo>
                    <a:lnTo>
                      <a:pt x="66167" y="118872"/>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8863711" y="4523232"/>
                <a:ext cx="13717" cy="9653"/>
              </a:xfrm>
              <a:custGeom>
                <a:avLst/>
                <a:gdLst/>
                <a:ahLst/>
                <a:cxnLst/>
                <a:rect l="0" t="0" r="0" b="0"/>
                <a:pathLst>
                  <a:path w="13717" h="9653">
                    <a:moveTo>
                      <a:pt x="0" y="4826"/>
                    </a:moveTo>
                    <a:lnTo>
                      <a:pt x="2032" y="0"/>
                    </a:lnTo>
                    <a:lnTo>
                      <a:pt x="13716" y="8763"/>
                    </a:lnTo>
                    <a:lnTo>
                      <a:pt x="13335" y="9271"/>
                    </a:lnTo>
                    <a:lnTo>
                      <a:pt x="13335"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394319" y="4164076"/>
                <a:ext cx="738506" cy="503429"/>
              </a:xfrm>
              <a:custGeom>
                <a:avLst/>
                <a:gdLst/>
                <a:ahLst/>
                <a:cxnLst/>
                <a:rect l="0" t="0" r="0" b="0"/>
                <a:pathLst>
                  <a:path w="738506" h="503429">
                    <a:moveTo>
                      <a:pt x="549148" y="14351"/>
                    </a:moveTo>
                    <a:lnTo>
                      <a:pt x="563499" y="5588"/>
                    </a:lnTo>
                    <a:lnTo>
                      <a:pt x="578612" y="635"/>
                    </a:lnTo>
                    <a:lnTo>
                      <a:pt x="594741" y="0"/>
                    </a:lnTo>
                    <a:lnTo>
                      <a:pt x="611886" y="3175"/>
                    </a:lnTo>
                    <a:lnTo>
                      <a:pt x="635000" y="15113"/>
                    </a:lnTo>
                    <a:lnTo>
                      <a:pt x="650494" y="28067"/>
                    </a:lnTo>
                    <a:lnTo>
                      <a:pt x="663702" y="37719"/>
                    </a:lnTo>
                    <a:lnTo>
                      <a:pt x="683641" y="50419"/>
                    </a:lnTo>
                    <a:lnTo>
                      <a:pt x="696976" y="57023"/>
                    </a:lnTo>
                    <a:lnTo>
                      <a:pt x="717169" y="63373"/>
                    </a:lnTo>
                    <a:lnTo>
                      <a:pt x="730377" y="66040"/>
                    </a:lnTo>
                    <a:lnTo>
                      <a:pt x="738505" y="90678"/>
                    </a:lnTo>
                    <a:lnTo>
                      <a:pt x="737743" y="100330"/>
                    </a:lnTo>
                    <a:lnTo>
                      <a:pt x="733552" y="117221"/>
                    </a:lnTo>
                    <a:lnTo>
                      <a:pt x="729869" y="124206"/>
                    </a:lnTo>
                    <a:lnTo>
                      <a:pt x="725297" y="130175"/>
                    </a:lnTo>
                    <a:lnTo>
                      <a:pt x="721487" y="133604"/>
                    </a:lnTo>
                    <a:lnTo>
                      <a:pt x="715518" y="137033"/>
                    </a:lnTo>
                    <a:lnTo>
                      <a:pt x="709422" y="138938"/>
                    </a:lnTo>
                    <a:lnTo>
                      <a:pt x="703199" y="139192"/>
                    </a:lnTo>
                    <a:lnTo>
                      <a:pt x="696976" y="138049"/>
                    </a:lnTo>
                    <a:lnTo>
                      <a:pt x="682752" y="132207"/>
                    </a:lnTo>
                    <a:lnTo>
                      <a:pt x="674751" y="131064"/>
                    </a:lnTo>
                    <a:lnTo>
                      <a:pt x="646684" y="134747"/>
                    </a:lnTo>
                    <a:lnTo>
                      <a:pt x="632587" y="135763"/>
                    </a:lnTo>
                    <a:lnTo>
                      <a:pt x="632587" y="135636"/>
                    </a:lnTo>
                    <a:lnTo>
                      <a:pt x="646684" y="134747"/>
                    </a:lnTo>
                    <a:lnTo>
                      <a:pt x="674751" y="131064"/>
                    </a:lnTo>
                    <a:lnTo>
                      <a:pt x="682752" y="132207"/>
                    </a:lnTo>
                    <a:lnTo>
                      <a:pt x="696976" y="138049"/>
                    </a:lnTo>
                    <a:lnTo>
                      <a:pt x="703199" y="139192"/>
                    </a:lnTo>
                    <a:lnTo>
                      <a:pt x="709422" y="138938"/>
                    </a:lnTo>
                    <a:lnTo>
                      <a:pt x="715518" y="137033"/>
                    </a:lnTo>
                    <a:lnTo>
                      <a:pt x="722376" y="132715"/>
                    </a:lnTo>
                    <a:lnTo>
                      <a:pt x="715391" y="137668"/>
                    </a:lnTo>
                    <a:lnTo>
                      <a:pt x="705993" y="142240"/>
                    </a:lnTo>
                    <a:lnTo>
                      <a:pt x="685419" y="146177"/>
                    </a:lnTo>
                    <a:lnTo>
                      <a:pt x="632587" y="146177"/>
                    </a:lnTo>
                    <a:lnTo>
                      <a:pt x="616204" y="153924"/>
                    </a:lnTo>
                    <a:lnTo>
                      <a:pt x="603250" y="156718"/>
                    </a:lnTo>
                    <a:lnTo>
                      <a:pt x="590169" y="156464"/>
                    </a:lnTo>
                    <a:lnTo>
                      <a:pt x="580009" y="154178"/>
                    </a:lnTo>
                    <a:lnTo>
                      <a:pt x="571500" y="165354"/>
                    </a:lnTo>
                    <a:lnTo>
                      <a:pt x="561213" y="183388"/>
                    </a:lnTo>
                    <a:lnTo>
                      <a:pt x="554101" y="203073"/>
                    </a:lnTo>
                    <a:lnTo>
                      <a:pt x="549656" y="223774"/>
                    </a:lnTo>
                    <a:lnTo>
                      <a:pt x="548386" y="246380"/>
                    </a:lnTo>
                    <a:lnTo>
                      <a:pt x="549021" y="269621"/>
                    </a:lnTo>
                    <a:lnTo>
                      <a:pt x="548386" y="280416"/>
                    </a:lnTo>
                    <a:lnTo>
                      <a:pt x="545846" y="297180"/>
                    </a:lnTo>
                    <a:lnTo>
                      <a:pt x="540893" y="311912"/>
                    </a:lnTo>
                    <a:lnTo>
                      <a:pt x="532638" y="325755"/>
                    </a:lnTo>
                    <a:lnTo>
                      <a:pt x="521970" y="337312"/>
                    </a:lnTo>
                    <a:lnTo>
                      <a:pt x="500761" y="351155"/>
                    </a:lnTo>
                    <a:lnTo>
                      <a:pt x="485902" y="363601"/>
                    </a:lnTo>
                    <a:lnTo>
                      <a:pt x="491236" y="353822"/>
                    </a:lnTo>
                    <a:lnTo>
                      <a:pt x="495681" y="344170"/>
                    </a:lnTo>
                    <a:lnTo>
                      <a:pt x="498094" y="336423"/>
                    </a:lnTo>
                    <a:lnTo>
                      <a:pt x="500507" y="324739"/>
                    </a:lnTo>
                    <a:lnTo>
                      <a:pt x="501523" y="313309"/>
                    </a:lnTo>
                    <a:lnTo>
                      <a:pt x="500507" y="324739"/>
                    </a:lnTo>
                    <a:lnTo>
                      <a:pt x="498094" y="336423"/>
                    </a:lnTo>
                    <a:lnTo>
                      <a:pt x="495681" y="344170"/>
                    </a:lnTo>
                    <a:lnTo>
                      <a:pt x="488696" y="358648"/>
                    </a:lnTo>
                    <a:lnTo>
                      <a:pt x="482346" y="369189"/>
                    </a:lnTo>
                    <a:lnTo>
                      <a:pt x="476885" y="376809"/>
                    </a:lnTo>
                    <a:lnTo>
                      <a:pt x="464947" y="396367"/>
                    </a:lnTo>
                    <a:lnTo>
                      <a:pt x="458470" y="417322"/>
                    </a:lnTo>
                    <a:lnTo>
                      <a:pt x="455676" y="435610"/>
                    </a:lnTo>
                    <a:lnTo>
                      <a:pt x="454152" y="447548"/>
                    </a:lnTo>
                    <a:lnTo>
                      <a:pt x="456311" y="458216"/>
                    </a:lnTo>
                    <a:lnTo>
                      <a:pt x="462026" y="466979"/>
                    </a:lnTo>
                    <a:lnTo>
                      <a:pt x="481076" y="481330"/>
                    </a:lnTo>
                    <a:lnTo>
                      <a:pt x="486918" y="488950"/>
                    </a:lnTo>
                    <a:lnTo>
                      <a:pt x="487045" y="493014"/>
                    </a:lnTo>
                    <a:lnTo>
                      <a:pt x="481076" y="497713"/>
                    </a:lnTo>
                    <a:lnTo>
                      <a:pt x="466598" y="502031"/>
                    </a:lnTo>
                    <a:lnTo>
                      <a:pt x="451485" y="503428"/>
                    </a:lnTo>
                    <a:lnTo>
                      <a:pt x="428879" y="501777"/>
                    </a:lnTo>
                    <a:lnTo>
                      <a:pt x="419735" y="490855"/>
                    </a:lnTo>
                    <a:lnTo>
                      <a:pt x="413258" y="478409"/>
                    </a:lnTo>
                    <a:lnTo>
                      <a:pt x="409321" y="464058"/>
                    </a:lnTo>
                    <a:lnTo>
                      <a:pt x="408432" y="445262"/>
                    </a:lnTo>
                    <a:lnTo>
                      <a:pt x="409575" y="432816"/>
                    </a:lnTo>
                    <a:lnTo>
                      <a:pt x="409067" y="419100"/>
                    </a:lnTo>
                    <a:lnTo>
                      <a:pt x="406273" y="402336"/>
                    </a:lnTo>
                    <a:lnTo>
                      <a:pt x="395732" y="373380"/>
                    </a:lnTo>
                    <a:lnTo>
                      <a:pt x="393192" y="364490"/>
                    </a:lnTo>
                    <a:lnTo>
                      <a:pt x="380873" y="340868"/>
                    </a:lnTo>
                    <a:lnTo>
                      <a:pt x="372999" y="320802"/>
                    </a:lnTo>
                    <a:lnTo>
                      <a:pt x="368554" y="302895"/>
                    </a:lnTo>
                    <a:lnTo>
                      <a:pt x="367792" y="286766"/>
                    </a:lnTo>
                    <a:lnTo>
                      <a:pt x="370078" y="272669"/>
                    </a:lnTo>
                    <a:lnTo>
                      <a:pt x="371729" y="268605"/>
                    </a:lnTo>
                    <a:lnTo>
                      <a:pt x="370078" y="272669"/>
                    </a:lnTo>
                    <a:lnTo>
                      <a:pt x="367792" y="286766"/>
                    </a:lnTo>
                    <a:lnTo>
                      <a:pt x="368554" y="302895"/>
                    </a:lnTo>
                    <a:lnTo>
                      <a:pt x="372999" y="320802"/>
                    </a:lnTo>
                    <a:lnTo>
                      <a:pt x="380873" y="340868"/>
                    </a:lnTo>
                    <a:lnTo>
                      <a:pt x="392303" y="362839"/>
                    </a:lnTo>
                    <a:lnTo>
                      <a:pt x="387350" y="366522"/>
                    </a:lnTo>
                    <a:lnTo>
                      <a:pt x="373634" y="369697"/>
                    </a:lnTo>
                    <a:lnTo>
                      <a:pt x="360807" y="370332"/>
                    </a:lnTo>
                    <a:lnTo>
                      <a:pt x="347218" y="369951"/>
                    </a:lnTo>
                    <a:lnTo>
                      <a:pt x="329311" y="367538"/>
                    </a:lnTo>
                    <a:lnTo>
                      <a:pt x="312928" y="363728"/>
                    </a:lnTo>
                    <a:lnTo>
                      <a:pt x="295656" y="358902"/>
                    </a:lnTo>
                    <a:lnTo>
                      <a:pt x="273304" y="350901"/>
                    </a:lnTo>
                    <a:lnTo>
                      <a:pt x="241173" y="337312"/>
                    </a:lnTo>
                    <a:lnTo>
                      <a:pt x="210439" y="322199"/>
                    </a:lnTo>
                    <a:lnTo>
                      <a:pt x="199009" y="316357"/>
                    </a:lnTo>
                    <a:lnTo>
                      <a:pt x="177927" y="304800"/>
                    </a:lnTo>
                    <a:lnTo>
                      <a:pt x="168275" y="298831"/>
                    </a:lnTo>
                    <a:lnTo>
                      <a:pt x="175387" y="284353"/>
                    </a:lnTo>
                    <a:lnTo>
                      <a:pt x="180594" y="269875"/>
                    </a:lnTo>
                    <a:lnTo>
                      <a:pt x="182372" y="262636"/>
                    </a:lnTo>
                    <a:lnTo>
                      <a:pt x="185039" y="240919"/>
                    </a:lnTo>
                    <a:lnTo>
                      <a:pt x="182372" y="262636"/>
                    </a:lnTo>
                    <a:lnTo>
                      <a:pt x="180594" y="269875"/>
                    </a:lnTo>
                    <a:lnTo>
                      <a:pt x="175387" y="284353"/>
                    </a:lnTo>
                    <a:lnTo>
                      <a:pt x="168275" y="298831"/>
                    </a:lnTo>
                    <a:lnTo>
                      <a:pt x="160528" y="309880"/>
                    </a:lnTo>
                    <a:lnTo>
                      <a:pt x="146939" y="324739"/>
                    </a:lnTo>
                    <a:lnTo>
                      <a:pt x="128524" y="337566"/>
                    </a:lnTo>
                    <a:lnTo>
                      <a:pt x="113030" y="344424"/>
                    </a:lnTo>
                    <a:lnTo>
                      <a:pt x="101219" y="348742"/>
                    </a:lnTo>
                    <a:lnTo>
                      <a:pt x="88773" y="358013"/>
                    </a:lnTo>
                    <a:lnTo>
                      <a:pt x="83947" y="370459"/>
                    </a:lnTo>
                    <a:lnTo>
                      <a:pt x="84836" y="385572"/>
                    </a:lnTo>
                    <a:lnTo>
                      <a:pt x="87249" y="400939"/>
                    </a:lnTo>
                    <a:lnTo>
                      <a:pt x="94234" y="424434"/>
                    </a:lnTo>
                    <a:lnTo>
                      <a:pt x="104521" y="442214"/>
                    </a:lnTo>
                    <a:lnTo>
                      <a:pt x="121031" y="456311"/>
                    </a:lnTo>
                    <a:lnTo>
                      <a:pt x="130556" y="465582"/>
                    </a:lnTo>
                    <a:lnTo>
                      <a:pt x="138176" y="474980"/>
                    </a:lnTo>
                    <a:lnTo>
                      <a:pt x="140970" y="481076"/>
                    </a:lnTo>
                    <a:lnTo>
                      <a:pt x="141097" y="482981"/>
                    </a:lnTo>
                    <a:lnTo>
                      <a:pt x="139319" y="487045"/>
                    </a:lnTo>
                    <a:lnTo>
                      <a:pt x="131064" y="491490"/>
                    </a:lnTo>
                    <a:lnTo>
                      <a:pt x="113030" y="495554"/>
                    </a:lnTo>
                    <a:lnTo>
                      <a:pt x="101727" y="495681"/>
                    </a:lnTo>
                    <a:lnTo>
                      <a:pt x="77851" y="489839"/>
                    </a:lnTo>
                    <a:lnTo>
                      <a:pt x="69215" y="444119"/>
                    </a:lnTo>
                    <a:lnTo>
                      <a:pt x="61976" y="427101"/>
                    </a:lnTo>
                    <a:lnTo>
                      <a:pt x="44704" y="400050"/>
                    </a:lnTo>
                    <a:lnTo>
                      <a:pt x="33274" y="386461"/>
                    </a:lnTo>
                    <a:lnTo>
                      <a:pt x="23749" y="368808"/>
                    </a:lnTo>
                    <a:lnTo>
                      <a:pt x="19177" y="352806"/>
                    </a:lnTo>
                    <a:lnTo>
                      <a:pt x="17653" y="339471"/>
                    </a:lnTo>
                    <a:lnTo>
                      <a:pt x="17780" y="325247"/>
                    </a:lnTo>
                    <a:lnTo>
                      <a:pt x="28067" y="321818"/>
                    </a:lnTo>
                    <a:lnTo>
                      <a:pt x="33020" y="318135"/>
                    </a:lnTo>
                    <a:lnTo>
                      <a:pt x="36830" y="311912"/>
                    </a:lnTo>
                    <a:lnTo>
                      <a:pt x="37084" y="300863"/>
                    </a:lnTo>
                    <a:lnTo>
                      <a:pt x="34290" y="291338"/>
                    </a:lnTo>
                    <a:lnTo>
                      <a:pt x="29083" y="280670"/>
                    </a:lnTo>
                    <a:lnTo>
                      <a:pt x="19558" y="265557"/>
                    </a:lnTo>
                    <a:lnTo>
                      <a:pt x="5842" y="234950"/>
                    </a:lnTo>
                    <a:lnTo>
                      <a:pt x="508" y="210312"/>
                    </a:lnTo>
                    <a:lnTo>
                      <a:pt x="0" y="195453"/>
                    </a:lnTo>
                    <a:lnTo>
                      <a:pt x="4064" y="173863"/>
                    </a:lnTo>
                    <a:lnTo>
                      <a:pt x="10414" y="158115"/>
                    </a:lnTo>
                    <a:lnTo>
                      <a:pt x="18669" y="145034"/>
                    </a:lnTo>
                    <a:lnTo>
                      <a:pt x="32512" y="131191"/>
                    </a:lnTo>
                    <a:lnTo>
                      <a:pt x="48768" y="121793"/>
                    </a:lnTo>
                    <a:lnTo>
                      <a:pt x="64770" y="116840"/>
                    </a:lnTo>
                    <a:lnTo>
                      <a:pt x="83312" y="114554"/>
                    </a:lnTo>
                    <a:lnTo>
                      <a:pt x="114935" y="117221"/>
                    </a:lnTo>
                    <a:lnTo>
                      <a:pt x="146050" y="122428"/>
                    </a:lnTo>
                    <a:lnTo>
                      <a:pt x="176403" y="130302"/>
                    </a:lnTo>
                    <a:lnTo>
                      <a:pt x="205994" y="140843"/>
                    </a:lnTo>
                    <a:lnTo>
                      <a:pt x="236220" y="149606"/>
                    </a:lnTo>
                    <a:lnTo>
                      <a:pt x="265430" y="156718"/>
                    </a:lnTo>
                    <a:lnTo>
                      <a:pt x="293624" y="161671"/>
                    </a:lnTo>
                    <a:lnTo>
                      <a:pt x="320802" y="164973"/>
                    </a:lnTo>
                    <a:lnTo>
                      <a:pt x="339979" y="165989"/>
                    </a:lnTo>
                    <a:lnTo>
                      <a:pt x="365125" y="165989"/>
                    </a:lnTo>
                    <a:lnTo>
                      <a:pt x="389255" y="164211"/>
                    </a:lnTo>
                    <a:lnTo>
                      <a:pt x="412242" y="160401"/>
                    </a:lnTo>
                    <a:lnTo>
                      <a:pt x="431419" y="154813"/>
                    </a:lnTo>
                    <a:lnTo>
                      <a:pt x="448310" y="147447"/>
                    </a:lnTo>
                    <a:lnTo>
                      <a:pt x="460248" y="140208"/>
                    </a:lnTo>
                    <a:lnTo>
                      <a:pt x="472821" y="130048"/>
                    </a:lnTo>
                    <a:lnTo>
                      <a:pt x="487680" y="114681"/>
                    </a:lnTo>
                    <a:lnTo>
                      <a:pt x="501650" y="93980"/>
                    </a:lnTo>
                    <a:lnTo>
                      <a:pt x="506603" y="84709"/>
                    </a:lnTo>
                    <a:lnTo>
                      <a:pt x="515493" y="64389"/>
                    </a:lnTo>
                    <a:lnTo>
                      <a:pt x="523240" y="43688"/>
                    </a:lnTo>
                    <a:lnTo>
                      <a:pt x="533400" y="28321"/>
                    </a:lnTo>
                    <a:lnTo>
                      <a:pt x="544576"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9005062" y="4193159"/>
                <a:ext cx="29592" cy="38990"/>
              </a:xfrm>
              <a:custGeom>
                <a:avLst/>
                <a:gdLst/>
                <a:ahLst/>
                <a:cxnLst/>
                <a:rect l="0" t="0" r="0" b="0"/>
                <a:pathLst>
                  <a:path w="29592" h="38990">
                    <a:moveTo>
                      <a:pt x="27813" y="32258"/>
                    </a:moveTo>
                    <a:lnTo>
                      <a:pt x="26162" y="34925"/>
                    </a:lnTo>
                    <a:lnTo>
                      <a:pt x="23876" y="36830"/>
                    </a:lnTo>
                    <a:lnTo>
                      <a:pt x="20447" y="38862"/>
                    </a:lnTo>
                    <a:lnTo>
                      <a:pt x="16129" y="38989"/>
                    </a:lnTo>
                    <a:lnTo>
                      <a:pt x="11811" y="37338"/>
                    </a:lnTo>
                    <a:lnTo>
                      <a:pt x="6477" y="33147"/>
                    </a:lnTo>
                    <a:lnTo>
                      <a:pt x="1270" y="22987"/>
                    </a:lnTo>
                    <a:lnTo>
                      <a:pt x="0" y="15113"/>
                    </a:lnTo>
                    <a:lnTo>
                      <a:pt x="2667" y="5207"/>
                    </a:lnTo>
                    <a:lnTo>
                      <a:pt x="5588" y="1778"/>
                    </a:lnTo>
                    <a:lnTo>
                      <a:pt x="9525" y="0"/>
                    </a:lnTo>
                    <a:lnTo>
                      <a:pt x="15367" y="0"/>
                    </a:lnTo>
                    <a:lnTo>
                      <a:pt x="19304" y="1905"/>
                    </a:lnTo>
                    <a:lnTo>
                      <a:pt x="23368" y="5588"/>
                    </a:lnTo>
                    <a:lnTo>
                      <a:pt x="26416" y="10033"/>
                    </a:lnTo>
                    <a:lnTo>
                      <a:pt x="28829" y="15875"/>
                    </a:lnTo>
                    <a:lnTo>
                      <a:pt x="29591" y="23749"/>
                    </a:lnTo>
                    <a:lnTo>
                      <a:pt x="29464" y="2717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9110599" y="4229481"/>
                <a:ext cx="27560" cy="27052"/>
              </a:xfrm>
              <a:custGeom>
                <a:avLst/>
                <a:gdLst/>
                <a:ahLst/>
                <a:cxnLst/>
                <a:rect l="0" t="0" r="0" b="0"/>
                <a:pathLst>
                  <a:path w="27560" h="27052">
                    <a:moveTo>
                      <a:pt x="10287" y="0"/>
                    </a:moveTo>
                    <a:lnTo>
                      <a:pt x="14351" y="381"/>
                    </a:lnTo>
                    <a:lnTo>
                      <a:pt x="20320" y="3556"/>
                    </a:lnTo>
                    <a:lnTo>
                      <a:pt x="24130" y="7239"/>
                    </a:lnTo>
                    <a:lnTo>
                      <a:pt x="26797" y="11684"/>
                    </a:lnTo>
                    <a:lnTo>
                      <a:pt x="27559" y="17653"/>
                    </a:lnTo>
                    <a:lnTo>
                      <a:pt x="26797" y="23368"/>
                    </a:lnTo>
                    <a:lnTo>
                      <a:pt x="23622" y="26543"/>
                    </a:lnTo>
                    <a:lnTo>
                      <a:pt x="20828" y="27051"/>
                    </a:lnTo>
                    <a:lnTo>
                      <a:pt x="9144" y="26162"/>
                    </a:lnTo>
                    <a:lnTo>
                      <a:pt x="4318" y="23876"/>
                    </a:lnTo>
                    <a:lnTo>
                      <a:pt x="635" y="18161"/>
                    </a:lnTo>
                    <a:lnTo>
                      <a:pt x="0" y="12319"/>
                    </a:lnTo>
                    <a:lnTo>
                      <a:pt x="1397" y="4953"/>
                    </a:lnTo>
                    <a:lnTo>
                      <a:pt x="5334" y="1651"/>
                    </a:lnTo>
                    <a:lnTo>
                      <a:pt x="8128" y="635"/>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940401" y="4211398"/>
                <a:ext cx="50423" cy="103923"/>
              </a:xfrm>
              <a:custGeom>
                <a:avLst/>
                <a:gdLst/>
                <a:ahLst/>
                <a:cxnLst/>
                <a:rect l="0" t="0" r="0" b="0"/>
                <a:pathLst>
                  <a:path w="50423" h="103923">
                    <a:moveTo>
                      <a:pt x="1718" y="4872"/>
                    </a:moveTo>
                    <a:lnTo>
                      <a:pt x="573" y="18403"/>
                    </a:lnTo>
                    <a:lnTo>
                      <a:pt x="0" y="36264"/>
                    </a:lnTo>
                    <a:lnTo>
                      <a:pt x="0" y="52503"/>
                    </a:lnTo>
                    <a:lnTo>
                      <a:pt x="1146" y="66034"/>
                    </a:lnTo>
                    <a:lnTo>
                      <a:pt x="5157" y="84437"/>
                    </a:lnTo>
                    <a:lnTo>
                      <a:pt x="9741" y="94721"/>
                    </a:lnTo>
                    <a:lnTo>
                      <a:pt x="16616" y="101216"/>
                    </a:lnTo>
                    <a:lnTo>
                      <a:pt x="26930" y="103922"/>
                    </a:lnTo>
                    <a:lnTo>
                      <a:pt x="36671" y="102298"/>
                    </a:lnTo>
                    <a:lnTo>
                      <a:pt x="41827" y="98509"/>
                    </a:lnTo>
                    <a:lnTo>
                      <a:pt x="45839" y="91473"/>
                    </a:lnTo>
                    <a:lnTo>
                      <a:pt x="48704" y="81730"/>
                    </a:lnTo>
                    <a:lnTo>
                      <a:pt x="50422" y="69281"/>
                    </a:lnTo>
                    <a:lnTo>
                      <a:pt x="50422" y="53044"/>
                    </a:lnTo>
                    <a:lnTo>
                      <a:pt x="50422" y="31393"/>
                    </a:lnTo>
                    <a:lnTo>
                      <a:pt x="49276" y="15156"/>
                    </a:lnTo>
                    <a:lnTo>
                      <a:pt x="48130"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p:cNvSpPr/>
              <p:nvPr/>
            </p:nvSpPr>
            <p:spPr>
              <a:xfrm>
                <a:off x="9016747" y="4212590"/>
                <a:ext cx="15493" cy="15240"/>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042150" y="5865622"/>
              <a:ext cx="784606" cy="784606"/>
            </a:xfrm>
            <a:prstGeom prst="rect">
              <a:avLst/>
            </a:prstGeom>
            <a:solidFill>
              <a:scrgbClr r="0" g="0" b="0">
                <a:alpha val="0"/>
              </a:scrgbClr>
            </a:solidFill>
          </p:spPr>
        </p:pic>
        <p:pic>
          <p:nvPicPr>
            <p:cNvPr id="71" name="Picture 7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095998" y="4949190"/>
              <a:ext cx="784606" cy="784606"/>
            </a:xfrm>
            <a:prstGeom prst="rect">
              <a:avLst/>
            </a:prstGeom>
            <a:solidFill>
              <a:scrgbClr r="0" g="0" b="0">
                <a:alpha val="0"/>
              </a:scrgbClr>
            </a:solidFill>
          </p:spPr>
        </p:pic>
        <p:pic>
          <p:nvPicPr>
            <p:cNvPr id="72" name="Picture 71"/>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8120253" y="5563743"/>
              <a:ext cx="784606" cy="784606"/>
            </a:xfrm>
            <a:prstGeom prst="rect">
              <a:avLst/>
            </a:prstGeom>
            <a:solidFill>
              <a:scrgbClr r="0" g="0" b="0">
                <a:alpha val="0"/>
              </a:scrgbClr>
            </a:solidFill>
          </p:spPr>
        </p:pic>
        <p:grpSp>
          <p:nvGrpSpPr>
            <p:cNvPr id="81" name="Group 80"/>
            <p:cNvGrpSpPr/>
            <p:nvPr/>
          </p:nvGrpSpPr>
          <p:grpSpPr>
            <a:xfrm>
              <a:off x="6465298" y="2108454"/>
              <a:ext cx="447917" cy="448440"/>
              <a:chOff x="6465298" y="2108454"/>
              <a:chExt cx="447917" cy="448440"/>
            </a:xfrm>
          </p:grpSpPr>
          <p:sp>
            <p:nvSpPr>
              <p:cNvPr id="73" name="Freeform 72"/>
              <p:cNvSpPr/>
              <p:nvPr/>
            </p:nvSpPr>
            <p:spPr>
              <a:xfrm>
                <a:off x="6465316" y="2108454"/>
                <a:ext cx="447803" cy="448311"/>
              </a:xfrm>
              <a:custGeom>
                <a:avLst/>
                <a:gdLst/>
                <a:ahLst/>
                <a:cxnLst/>
                <a:rect l="0" t="0" r="0" b="0"/>
                <a:pathLst>
                  <a:path w="447803" h="448311">
                    <a:moveTo>
                      <a:pt x="127" y="212598"/>
                    </a:moveTo>
                    <a:lnTo>
                      <a:pt x="1143" y="201295"/>
                    </a:lnTo>
                    <a:lnTo>
                      <a:pt x="2413" y="189992"/>
                    </a:lnTo>
                    <a:lnTo>
                      <a:pt x="4445" y="178943"/>
                    </a:lnTo>
                    <a:lnTo>
                      <a:pt x="6985" y="168148"/>
                    </a:lnTo>
                    <a:lnTo>
                      <a:pt x="10033" y="157480"/>
                    </a:lnTo>
                    <a:lnTo>
                      <a:pt x="13589" y="147066"/>
                    </a:lnTo>
                    <a:lnTo>
                      <a:pt x="17526" y="136906"/>
                    </a:lnTo>
                    <a:lnTo>
                      <a:pt x="22098" y="126873"/>
                    </a:lnTo>
                    <a:lnTo>
                      <a:pt x="27051" y="117348"/>
                    </a:lnTo>
                    <a:lnTo>
                      <a:pt x="32385" y="107823"/>
                    </a:lnTo>
                    <a:lnTo>
                      <a:pt x="38100" y="98933"/>
                    </a:lnTo>
                    <a:lnTo>
                      <a:pt x="44450" y="90043"/>
                    </a:lnTo>
                    <a:lnTo>
                      <a:pt x="51054" y="81661"/>
                    </a:lnTo>
                    <a:lnTo>
                      <a:pt x="58166" y="73406"/>
                    </a:lnTo>
                    <a:lnTo>
                      <a:pt x="65532" y="65659"/>
                    </a:lnTo>
                    <a:lnTo>
                      <a:pt x="73279" y="58293"/>
                    </a:lnTo>
                    <a:lnTo>
                      <a:pt x="81407" y="51181"/>
                    </a:lnTo>
                    <a:lnTo>
                      <a:pt x="89916" y="44577"/>
                    </a:lnTo>
                    <a:lnTo>
                      <a:pt x="98679" y="38227"/>
                    </a:lnTo>
                    <a:lnTo>
                      <a:pt x="107823" y="32512"/>
                    </a:lnTo>
                    <a:lnTo>
                      <a:pt x="117094" y="27051"/>
                    </a:lnTo>
                    <a:lnTo>
                      <a:pt x="126873" y="22098"/>
                    </a:lnTo>
                    <a:lnTo>
                      <a:pt x="136652" y="17526"/>
                    </a:lnTo>
                    <a:lnTo>
                      <a:pt x="146939" y="13589"/>
                    </a:lnTo>
                    <a:lnTo>
                      <a:pt x="157226" y="10160"/>
                    </a:lnTo>
                    <a:lnTo>
                      <a:pt x="167894" y="7112"/>
                    </a:lnTo>
                    <a:lnTo>
                      <a:pt x="178689" y="4699"/>
                    </a:lnTo>
                    <a:lnTo>
                      <a:pt x="189738" y="2667"/>
                    </a:lnTo>
                    <a:lnTo>
                      <a:pt x="201041" y="1143"/>
                    </a:lnTo>
                    <a:lnTo>
                      <a:pt x="212344" y="254"/>
                    </a:lnTo>
                    <a:lnTo>
                      <a:pt x="223901" y="0"/>
                    </a:lnTo>
                    <a:lnTo>
                      <a:pt x="235458" y="254"/>
                    </a:lnTo>
                    <a:lnTo>
                      <a:pt x="246761" y="1143"/>
                    </a:lnTo>
                    <a:lnTo>
                      <a:pt x="258064" y="2667"/>
                    </a:lnTo>
                    <a:lnTo>
                      <a:pt x="268986" y="4699"/>
                    </a:lnTo>
                    <a:lnTo>
                      <a:pt x="279781" y="7112"/>
                    </a:lnTo>
                    <a:lnTo>
                      <a:pt x="290449" y="10160"/>
                    </a:lnTo>
                    <a:lnTo>
                      <a:pt x="300863" y="13589"/>
                    </a:lnTo>
                    <a:lnTo>
                      <a:pt x="311150" y="17526"/>
                    </a:lnTo>
                    <a:lnTo>
                      <a:pt x="321056" y="22098"/>
                    </a:lnTo>
                    <a:lnTo>
                      <a:pt x="330581" y="27051"/>
                    </a:lnTo>
                    <a:lnTo>
                      <a:pt x="339979" y="32512"/>
                    </a:lnTo>
                    <a:lnTo>
                      <a:pt x="349123" y="38227"/>
                    </a:lnTo>
                    <a:lnTo>
                      <a:pt x="357886" y="44577"/>
                    </a:lnTo>
                    <a:lnTo>
                      <a:pt x="366395" y="51181"/>
                    </a:lnTo>
                    <a:lnTo>
                      <a:pt x="374523" y="58293"/>
                    </a:lnTo>
                    <a:lnTo>
                      <a:pt x="382270" y="65659"/>
                    </a:lnTo>
                    <a:lnTo>
                      <a:pt x="389509" y="73406"/>
                    </a:lnTo>
                    <a:lnTo>
                      <a:pt x="396748" y="81661"/>
                    </a:lnTo>
                    <a:lnTo>
                      <a:pt x="403352" y="90043"/>
                    </a:lnTo>
                    <a:lnTo>
                      <a:pt x="409575" y="98933"/>
                    </a:lnTo>
                    <a:lnTo>
                      <a:pt x="415290" y="107823"/>
                    </a:lnTo>
                    <a:lnTo>
                      <a:pt x="420751" y="117348"/>
                    </a:lnTo>
                    <a:lnTo>
                      <a:pt x="425831" y="126873"/>
                    </a:lnTo>
                    <a:lnTo>
                      <a:pt x="430149" y="136906"/>
                    </a:lnTo>
                    <a:lnTo>
                      <a:pt x="434340" y="147066"/>
                    </a:lnTo>
                    <a:lnTo>
                      <a:pt x="437896" y="157480"/>
                    </a:lnTo>
                    <a:lnTo>
                      <a:pt x="440944" y="168148"/>
                    </a:lnTo>
                    <a:lnTo>
                      <a:pt x="443357" y="178943"/>
                    </a:lnTo>
                    <a:lnTo>
                      <a:pt x="445262" y="189992"/>
                    </a:lnTo>
                    <a:lnTo>
                      <a:pt x="446659" y="201295"/>
                    </a:lnTo>
                    <a:lnTo>
                      <a:pt x="447548" y="212598"/>
                    </a:lnTo>
                    <a:lnTo>
                      <a:pt x="447802" y="224155"/>
                    </a:lnTo>
                    <a:lnTo>
                      <a:pt x="447548" y="235712"/>
                    </a:lnTo>
                    <a:lnTo>
                      <a:pt x="446659" y="247015"/>
                    </a:lnTo>
                    <a:lnTo>
                      <a:pt x="445262" y="258318"/>
                    </a:lnTo>
                    <a:lnTo>
                      <a:pt x="443357" y="269367"/>
                    </a:lnTo>
                    <a:lnTo>
                      <a:pt x="440944" y="280035"/>
                    </a:lnTo>
                    <a:lnTo>
                      <a:pt x="437896" y="290830"/>
                    </a:lnTo>
                    <a:lnTo>
                      <a:pt x="434340" y="301244"/>
                    </a:lnTo>
                    <a:lnTo>
                      <a:pt x="430149" y="311404"/>
                    </a:lnTo>
                    <a:lnTo>
                      <a:pt x="425831" y="321437"/>
                    </a:lnTo>
                    <a:lnTo>
                      <a:pt x="420751" y="330962"/>
                    </a:lnTo>
                    <a:lnTo>
                      <a:pt x="415290" y="340360"/>
                    </a:lnTo>
                    <a:lnTo>
                      <a:pt x="409575" y="349504"/>
                    </a:lnTo>
                    <a:lnTo>
                      <a:pt x="403352" y="358267"/>
                    </a:lnTo>
                    <a:lnTo>
                      <a:pt x="396748" y="366649"/>
                    </a:lnTo>
                    <a:lnTo>
                      <a:pt x="389509" y="374904"/>
                    </a:lnTo>
                    <a:lnTo>
                      <a:pt x="382270" y="382778"/>
                    </a:lnTo>
                    <a:lnTo>
                      <a:pt x="374523" y="390017"/>
                    </a:lnTo>
                    <a:lnTo>
                      <a:pt x="366395" y="397129"/>
                    </a:lnTo>
                    <a:lnTo>
                      <a:pt x="357886" y="403733"/>
                    </a:lnTo>
                    <a:lnTo>
                      <a:pt x="349123" y="409956"/>
                    </a:lnTo>
                    <a:lnTo>
                      <a:pt x="339979" y="415798"/>
                    </a:lnTo>
                    <a:lnTo>
                      <a:pt x="330581" y="421259"/>
                    </a:lnTo>
                    <a:lnTo>
                      <a:pt x="321056" y="426212"/>
                    </a:lnTo>
                    <a:lnTo>
                      <a:pt x="311150" y="430657"/>
                    </a:lnTo>
                    <a:lnTo>
                      <a:pt x="300863" y="434848"/>
                    </a:lnTo>
                    <a:lnTo>
                      <a:pt x="290449" y="438277"/>
                    </a:lnTo>
                    <a:lnTo>
                      <a:pt x="279781" y="441325"/>
                    </a:lnTo>
                    <a:lnTo>
                      <a:pt x="268986" y="443865"/>
                    </a:lnTo>
                    <a:lnTo>
                      <a:pt x="258064" y="445770"/>
                    </a:lnTo>
                    <a:lnTo>
                      <a:pt x="246761" y="447040"/>
                    </a:lnTo>
                    <a:lnTo>
                      <a:pt x="235458" y="448056"/>
                    </a:lnTo>
                    <a:lnTo>
                      <a:pt x="223901" y="448310"/>
                    </a:lnTo>
                    <a:lnTo>
                      <a:pt x="212344" y="448056"/>
                    </a:lnTo>
                    <a:lnTo>
                      <a:pt x="201041" y="447040"/>
                    </a:lnTo>
                    <a:lnTo>
                      <a:pt x="189738" y="445770"/>
                    </a:lnTo>
                    <a:lnTo>
                      <a:pt x="178689" y="443865"/>
                    </a:lnTo>
                    <a:lnTo>
                      <a:pt x="167894" y="441325"/>
                    </a:lnTo>
                    <a:lnTo>
                      <a:pt x="157226" y="438277"/>
                    </a:lnTo>
                    <a:lnTo>
                      <a:pt x="146939" y="434848"/>
                    </a:lnTo>
                    <a:lnTo>
                      <a:pt x="136652" y="430657"/>
                    </a:lnTo>
                    <a:lnTo>
                      <a:pt x="126873" y="426212"/>
                    </a:lnTo>
                    <a:lnTo>
                      <a:pt x="117094" y="421259"/>
                    </a:lnTo>
                    <a:lnTo>
                      <a:pt x="107823" y="415798"/>
                    </a:lnTo>
                    <a:lnTo>
                      <a:pt x="98679" y="409956"/>
                    </a:lnTo>
                    <a:lnTo>
                      <a:pt x="89916" y="403733"/>
                    </a:lnTo>
                    <a:lnTo>
                      <a:pt x="81407" y="397129"/>
                    </a:lnTo>
                    <a:lnTo>
                      <a:pt x="73279" y="390017"/>
                    </a:lnTo>
                    <a:lnTo>
                      <a:pt x="65532" y="382778"/>
                    </a:lnTo>
                    <a:lnTo>
                      <a:pt x="58166" y="374904"/>
                    </a:lnTo>
                    <a:lnTo>
                      <a:pt x="51054" y="366649"/>
                    </a:lnTo>
                    <a:lnTo>
                      <a:pt x="44450" y="358267"/>
                    </a:lnTo>
                    <a:lnTo>
                      <a:pt x="38100" y="349504"/>
                    </a:lnTo>
                    <a:lnTo>
                      <a:pt x="32385" y="340360"/>
                    </a:lnTo>
                    <a:lnTo>
                      <a:pt x="27051" y="330962"/>
                    </a:lnTo>
                    <a:lnTo>
                      <a:pt x="22098" y="321437"/>
                    </a:lnTo>
                    <a:lnTo>
                      <a:pt x="17526" y="311404"/>
                    </a:lnTo>
                    <a:lnTo>
                      <a:pt x="13589" y="301244"/>
                    </a:lnTo>
                    <a:lnTo>
                      <a:pt x="10033" y="290830"/>
                    </a:lnTo>
                    <a:lnTo>
                      <a:pt x="6985" y="280035"/>
                    </a:lnTo>
                    <a:lnTo>
                      <a:pt x="4445" y="269367"/>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465298" y="2108491"/>
                <a:ext cx="447917" cy="448403"/>
              </a:xfrm>
              <a:custGeom>
                <a:avLst/>
                <a:gdLst/>
                <a:ahLst/>
                <a:cxnLst/>
                <a:rect l="0" t="0" r="0" b="0"/>
                <a:pathLst>
                  <a:path w="447917" h="448403">
                    <a:moveTo>
                      <a:pt x="0" y="224201"/>
                    </a:moveTo>
                    <a:lnTo>
                      <a:pt x="347" y="235672"/>
                    </a:lnTo>
                    <a:lnTo>
                      <a:pt x="1042" y="246795"/>
                    </a:lnTo>
                    <a:lnTo>
                      <a:pt x="2432" y="258266"/>
                    </a:lnTo>
                    <a:lnTo>
                      <a:pt x="4518" y="269389"/>
                    </a:lnTo>
                    <a:lnTo>
                      <a:pt x="6949" y="280164"/>
                    </a:lnTo>
                    <a:lnTo>
                      <a:pt x="10077" y="290592"/>
                    </a:lnTo>
                    <a:lnTo>
                      <a:pt x="13551" y="301368"/>
                    </a:lnTo>
                    <a:lnTo>
                      <a:pt x="17722" y="311448"/>
                    </a:lnTo>
                    <a:lnTo>
                      <a:pt x="21892" y="321181"/>
                    </a:lnTo>
                    <a:lnTo>
                      <a:pt x="27104" y="330914"/>
                    </a:lnTo>
                    <a:lnTo>
                      <a:pt x="32316" y="340299"/>
                    </a:lnTo>
                    <a:lnTo>
                      <a:pt x="38224" y="349336"/>
                    </a:lnTo>
                    <a:lnTo>
                      <a:pt x="44478" y="358374"/>
                    </a:lnTo>
                    <a:lnTo>
                      <a:pt x="51081" y="366716"/>
                    </a:lnTo>
                    <a:lnTo>
                      <a:pt x="58030" y="374711"/>
                    </a:lnTo>
                    <a:lnTo>
                      <a:pt x="65675" y="382706"/>
                    </a:lnTo>
                    <a:lnTo>
                      <a:pt x="73320" y="390005"/>
                    </a:lnTo>
                    <a:lnTo>
                      <a:pt x="81313" y="397305"/>
                    </a:lnTo>
                    <a:lnTo>
                      <a:pt x="90000" y="403562"/>
                    </a:lnTo>
                    <a:lnTo>
                      <a:pt x="98687" y="409818"/>
                    </a:lnTo>
                    <a:lnTo>
                      <a:pt x="107722" y="415728"/>
                    </a:lnTo>
                    <a:lnTo>
                      <a:pt x="117104" y="421289"/>
                    </a:lnTo>
                    <a:lnTo>
                      <a:pt x="126835" y="426155"/>
                    </a:lnTo>
                    <a:lnTo>
                      <a:pt x="136564" y="430674"/>
                    </a:lnTo>
                    <a:lnTo>
                      <a:pt x="146988" y="434845"/>
                    </a:lnTo>
                    <a:lnTo>
                      <a:pt x="157414" y="438321"/>
                    </a:lnTo>
                    <a:lnTo>
                      <a:pt x="167838" y="441450"/>
                    </a:lnTo>
                    <a:lnTo>
                      <a:pt x="178610" y="443883"/>
                    </a:lnTo>
                    <a:lnTo>
                      <a:pt x="189730" y="445621"/>
                    </a:lnTo>
                    <a:lnTo>
                      <a:pt x="201197" y="447012"/>
                    </a:lnTo>
                    <a:lnTo>
                      <a:pt x="212317" y="448054"/>
                    </a:lnTo>
                    <a:lnTo>
                      <a:pt x="223784" y="448402"/>
                    </a:lnTo>
                    <a:lnTo>
                      <a:pt x="235599" y="448054"/>
                    </a:lnTo>
                    <a:lnTo>
                      <a:pt x="246719" y="447012"/>
                    </a:lnTo>
                    <a:lnTo>
                      <a:pt x="258186" y="445621"/>
                    </a:lnTo>
                    <a:lnTo>
                      <a:pt x="268958" y="443883"/>
                    </a:lnTo>
                    <a:lnTo>
                      <a:pt x="279731" y="441450"/>
                    </a:lnTo>
                    <a:lnTo>
                      <a:pt x="290503" y="438321"/>
                    </a:lnTo>
                    <a:lnTo>
                      <a:pt x="300928" y="434845"/>
                    </a:lnTo>
                    <a:lnTo>
                      <a:pt x="311005" y="430674"/>
                    </a:lnTo>
                    <a:lnTo>
                      <a:pt x="321082" y="426155"/>
                    </a:lnTo>
                    <a:lnTo>
                      <a:pt x="330812" y="421289"/>
                    </a:lnTo>
                    <a:lnTo>
                      <a:pt x="339846" y="415728"/>
                    </a:lnTo>
                    <a:lnTo>
                      <a:pt x="349229" y="409818"/>
                    </a:lnTo>
                    <a:lnTo>
                      <a:pt x="357916" y="403562"/>
                    </a:lnTo>
                    <a:lnTo>
                      <a:pt x="366256" y="397305"/>
                    </a:lnTo>
                    <a:lnTo>
                      <a:pt x="374596" y="390005"/>
                    </a:lnTo>
                    <a:lnTo>
                      <a:pt x="382241" y="382706"/>
                    </a:lnTo>
                    <a:lnTo>
                      <a:pt x="389537" y="374711"/>
                    </a:lnTo>
                    <a:lnTo>
                      <a:pt x="396835" y="366716"/>
                    </a:lnTo>
                    <a:lnTo>
                      <a:pt x="403438" y="358374"/>
                    </a:lnTo>
                    <a:lnTo>
                      <a:pt x="409692" y="349336"/>
                    </a:lnTo>
                    <a:lnTo>
                      <a:pt x="415253" y="340299"/>
                    </a:lnTo>
                    <a:lnTo>
                      <a:pt x="420812" y="330914"/>
                    </a:lnTo>
                    <a:lnTo>
                      <a:pt x="425677" y="321181"/>
                    </a:lnTo>
                    <a:lnTo>
                      <a:pt x="430195" y="311448"/>
                    </a:lnTo>
                    <a:lnTo>
                      <a:pt x="434365" y="301368"/>
                    </a:lnTo>
                    <a:lnTo>
                      <a:pt x="437840" y="290592"/>
                    </a:lnTo>
                    <a:lnTo>
                      <a:pt x="440966" y="280164"/>
                    </a:lnTo>
                    <a:lnTo>
                      <a:pt x="443400" y="269389"/>
                    </a:lnTo>
                    <a:lnTo>
                      <a:pt x="445484" y="258266"/>
                    </a:lnTo>
                    <a:lnTo>
                      <a:pt x="446526" y="246795"/>
                    </a:lnTo>
                    <a:lnTo>
                      <a:pt x="447569" y="235672"/>
                    </a:lnTo>
                    <a:lnTo>
                      <a:pt x="447916" y="224201"/>
                    </a:lnTo>
                    <a:lnTo>
                      <a:pt x="447569" y="212730"/>
                    </a:lnTo>
                    <a:lnTo>
                      <a:pt x="446526" y="201259"/>
                    </a:lnTo>
                    <a:lnTo>
                      <a:pt x="445484" y="190137"/>
                    </a:lnTo>
                    <a:lnTo>
                      <a:pt x="443400" y="179013"/>
                    </a:lnTo>
                    <a:lnTo>
                      <a:pt x="440966" y="168238"/>
                    </a:lnTo>
                    <a:lnTo>
                      <a:pt x="437840" y="157462"/>
                    </a:lnTo>
                    <a:lnTo>
                      <a:pt x="434365" y="147034"/>
                    </a:lnTo>
                    <a:lnTo>
                      <a:pt x="430195" y="136954"/>
                    </a:lnTo>
                    <a:lnTo>
                      <a:pt x="425677" y="126874"/>
                    </a:lnTo>
                    <a:lnTo>
                      <a:pt x="420812" y="117488"/>
                    </a:lnTo>
                    <a:lnTo>
                      <a:pt x="415253" y="107756"/>
                    </a:lnTo>
                    <a:lnTo>
                      <a:pt x="409692" y="98718"/>
                    </a:lnTo>
                    <a:lnTo>
                      <a:pt x="403438" y="90028"/>
                    </a:lnTo>
                    <a:lnTo>
                      <a:pt x="396835" y="81686"/>
                    </a:lnTo>
                    <a:lnTo>
                      <a:pt x="389537" y="73343"/>
                    </a:lnTo>
                    <a:lnTo>
                      <a:pt x="382241" y="65696"/>
                    </a:lnTo>
                    <a:lnTo>
                      <a:pt x="374596" y="58049"/>
                    </a:lnTo>
                    <a:lnTo>
                      <a:pt x="366256" y="51097"/>
                    </a:lnTo>
                    <a:lnTo>
                      <a:pt x="357916" y="44493"/>
                    </a:lnTo>
                    <a:lnTo>
                      <a:pt x="349229" y="38236"/>
                    </a:lnTo>
                    <a:lnTo>
                      <a:pt x="339846" y="32327"/>
                    </a:lnTo>
                    <a:lnTo>
                      <a:pt x="330812" y="27113"/>
                    </a:lnTo>
                    <a:lnTo>
                      <a:pt x="321082" y="21899"/>
                    </a:lnTo>
                    <a:lnTo>
                      <a:pt x="311005" y="17728"/>
                    </a:lnTo>
                    <a:lnTo>
                      <a:pt x="300928" y="13557"/>
                    </a:lnTo>
                    <a:lnTo>
                      <a:pt x="290503" y="10081"/>
                    </a:lnTo>
                    <a:lnTo>
                      <a:pt x="279731" y="6952"/>
                    </a:lnTo>
                    <a:lnTo>
                      <a:pt x="268958" y="4519"/>
                    </a:lnTo>
                    <a:lnTo>
                      <a:pt x="258186" y="2781"/>
                    </a:lnTo>
                    <a:lnTo>
                      <a:pt x="246719" y="1043"/>
                    </a:lnTo>
                    <a:lnTo>
                      <a:pt x="235599" y="348"/>
                    </a:lnTo>
                    <a:lnTo>
                      <a:pt x="223784" y="0"/>
                    </a:lnTo>
                    <a:lnTo>
                      <a:pt x="212317" y="348"/>
                    </a:lnTo>
                    <a:lnTo>
                      <a:pt x="201197" y="1043"/>
                    </a:lnTo>
                    <a:lnTo>
                      <a:pt x="189730" y="2781"/>
                    </a:lnTo>
                    <a:lnTo>
                      <a:pt x="178610" y="4519"/>
                    </a:lnTo>
                    <a:lnTo>
                      <a:pt x="167838" y="6952"/>
                    </a:lnTo>
                    <a:lnTo>
                      <a:pt x="157414" y="10081"/>
                    </a:lnTo>
                    <a:lnTo>
                      <a:pt x="146988" y="13557"/>
                    </a:lnTo>
                    <a:lnTo>
                      <a:pt x="136564" y="17728"/>
                    </a:lnTo>
                    <a:lnTo>
                      <a:pt x="126835" y="21899"/>
                    </a:lnTo>
                    <a:lnTo>
                      <a:pt x="117104" y="27113"/>
                    </a:lnTo>
                    <a:lnTo>
                      <a:pt x="107722" y="32327"/>
                    </a:lnTo>
                    <a:lnTo>
                      <a:pt x="98687" y="38236"/>
                    </a:lnTo>
                    <a:lnTo>
                      <a:pt x="90000" y="44493"/>
                    </a:lnTo>
                    <a:lnTo>
                      <a:pt x="81313" y="51097"/>
                    </a:lnTo>
                    <a:lnTo>
                      <a:pt x="73320" y="58049"/>
                    </a:lnTo>
                    <a:lnTo>
                      <a:pt x="65675" y="65696"/>
                    </a:lnTo>
                    <a:lnTo>
                      <a:pt x="58030" y="73343"/>
                    </a:lnTo>
                    <a:lnTo>
                      <a:pt x="51081" y="81686"/>
                    </a:lnTo>
                    <a:lnTo>
                      <a:pt x="44478" y="90028"/>
                    </a:lnTo>
                    <a:lnTo>
                      <a:pt x="38224" y="98718"/>
                    </a:lnTo>
                    <a:lnTo>
                      <a:pt x="32316" y="107756"/>
                    </a:lnTo>
                    <a:lnTo>
                      <a:pt x="27104" y="117488"/>
                    </a:lnTo>
                    <a:lnTo>
                      <a:pt x="21892" y="126874"/>
                    </a:lnTo>
                    <a:lnTo>
                      <a:pt x="17722" y="136954"/>
                    </a:lnTo>
                    <a:lnTo>
                      <a:pt x="13551" y="147034"/>
                    </a:lnTo>
                    <a:lnTo>
                      <a:pt x="10077" y="157462"/>
                    </a:lnTo>
                    <a:lnTo>
                      <a:pt x="6949" y="168238"/>
                    </a:lnTo>
                    <a:lnTo>
                      <a:pt x="4518" y="179013"/>
                    </a:lnTo>
                    <a:lnTo>
                      <a:pt x="2432" y="190137"/>
                    </a:lnTo>
                    <a:lnTo>
                      <a:pt x="1042"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548346" y="2409163"/>
                <a:ext cx="275910" cy="59788"/>
              </a:xfrm>
              <a:custGeom>
                <a:avLst/>
                <a:gdLst/>
                <a:ahLst/>
                <a:cxnLst/>
                <a:rect l="0" t="0" r="0" b="0"/>
                <a:pathLst>
                  <a:path w="275910" h="59788">
                    <a:moveTo>
                      <a:pt x="275909" y="17380"/>
                    </a:moveTo>
                    <a:lnTo>
                      <a:pt x="271739" y="12514"/>
                    </a:lnTo>
                    <a:lnTo>
                      <a:pt x="267916" y="7648"/>
                    </a:lnTo>
                    <a:lnTo>
                      <a:pt x="265832" y="5214"/>
                    </a:lnTo>
                    <a:lnTo>
                      <a:pt x="263747" y="3129"/>
                    </a:lnTo>
                    <a:lnTo>
                      <a:pt x="261314" y="1391"/>
                    </a:lnTo>
                    <a:lnTo>
                      <a:pt x="258535" y="0"/>
                    </a:lnTo>
                    <a:lnTo>
                      <a:pt x="255059" y="4867"/>
                    </a:lnTo>
                    <a:lnTo>
                      <a:pt x="250889" y="9733"/>
                    </a:lnTo>
                    <a:lnTo>
                      <a:pt x="246373" y="14252"/>
                    </a:lnTo>
                    <a:lnTo>
                      <a:pt x="241160" y="19118"/>
                    </a:lnTo>
                    <a:lnTo>
                      <a:pt x="235600" y="23637"/>
                    </a:lnTo>
                    <a:lnTo>
                      <a:pt x="229345" y="28156"/>
                    </a:lnTo>
                    <a:lnTo>
                      <a:pt x="223090" y="32327"/>
                    </a:lnTo>
                    <a:lnTo>
                      <a:pt x="216140" y="36498"/>
                    </a:lnTo>
                    <a:lnTo>
                      <a:pt x="208843" y="40322"/>
                    </a:lnTo>
                    <a:lnTo>
                      <a:pt x="201198" y="43798"/>
                    </a:lnTo>
                    <a:lnTo>
                      <a:pt x="193553" y="46926"/>
                    </a:lnTo>
                    <a:lnTo>
                      <a:pt x="185214" y="50054"/>
                    </a:lnTo>
                    <a:lnTo>
                      <a:pt x="176874" y="52488"/>
                    </a:lnTo>
                    <a:lnTo>
                      <a:pt x="168534" y="54921"/>
                    </a:lnTo>
                    <a:lnTo>
                      <a:pt x="159499" y="56659"/>
                    </a:lnTo>
                    <a:lnTo>
                      <a:pt x="150812" y="58397"/>
                    </a:lnTo>
                    <a:lnTo>
                      <a:pt x="141777" y="59092"/>
                    </a:lnTo>
                    <a:lnTo>
                      <a:pt x="132742" y="59787"/>
                    </a:lnTo>
                    <a:lnTo>
                      <a:pt x="124054" y="59787"/>
                    </a:lnTo>
                    <a:lnTo>
                      <a:pt x="115020" y="59092"/>
                    </a:lnTo>
                    <a:lnTo>
                      <a:pt x="105637" y="58049"/>
                    </a:lnTo>
                    <a:lnTo>
                      <a:pt x="96951" y="56311"/>
                    </a:lnTo>
                    <a:lnTo>
                      <a:pt x="87916" y="53878"/>
                    </a:lnTo>
                    <a:lnTo>
                      <a:pt x="79228" y="50750"/>
                    </a:lnTo>
                    <a:lnTo>
                      <a:pt x="70541" y="47274"/>
                    </a:lnTo>
                    <a:lnTo>
                      <a:pt x="62201" y="42755"/>
                    </a:lnTo>
                    <a:lnTo>
                      <a:pt x="53861" y="37888"/>
                    </a:lnTo>
                    <a:lnTo>
                      <a:pt x="46217" y="31979"/>
                    </a:lnTo>
                    <a:lnTo>
                      <a:pt x="38224" y="25027"/>
                    </a:lnTo>
                    <a:lnTo>
                      <a:pt x="30927" y="17728"/>
                    </a:lnTo>
                    <a:lnTo>
                      <a:pt x="23977" y="9386"/>
                    </a:lnTo>
                    <a:lnTo>
                      <a:pt x="17374" y="0"/>
                    </a:lnTo>
                    <a:lnTo>
                      <a:pt x="14595" y="1391"/>
                    </a:lnTo>
                    <a:lnTo>
                      <a:pt x="12162" y="3129"/>
                    </a:lnTo>
                    <a:lnTo>
                      <a:pt x="10077" y="5214"/>
                    </a:lnTo>
                    <a:lnTo>
                      <a:pt x="7993" y="7648"/>
                    </a:lnTo>
                    <a:lnTo>
                      <a:pt x="4170"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6598666" y="2255139"/>
                <a:ext cx="17146" cy="34291"/>
              </a:xfrm>
              <a:custGeom>
                <a:avLst/>
                <a:gdLst/>
                <a:ahLst/>
                <a:cxnLst/>
                <a:rect l="0" t="0" r="0" b="0"/>
                <a:pathLst>
                  <a:path w="17146" h="34291">
                    <a:moveTo>
                      <a:pt x="127" y="13716"/>
                    </a:moveTo>
                    <a:lnTo>
                      <a:pt x="635" y="10541"/>
                    </a:lnTo>
                    <a:lnTo>
                      <a:pt x="1397" y="7620"/>
                    </a:lnTo>
                    <a:lnTo>
                      <a:pt x="2413" y="4953"/>
                    </a:lnTo>
                    <a:lnTo>
                      <a:pt x="3683" y="2921"/>
                    </a:lnTo>
                    <a:lnTo>
                      <a:pt x="5080" y="1270"/>
                    </a:lnTo>
                    <a:lnTo>
                      <a:pt x="6731" y="381"/>
                    </a:lnTo>
                    <a:lnTo>
                      <a:pt x="8636" y="0"/>
                    </a:lnTo>
                    <a:lnTo>
                      <a:pt x="10287" y="381"/>
                    </a:lnTo>
                    <a:lnTo>
                      <a:pt x="11938" y="1270"/>
                    </a:lnTo>
                    <a:lnTo>
                      <a:pt x="13335" y="2921"/>
                    </a:lnTo>
                    <a:lnTo>
                      <a:pt x="14605" y="4953"/>
                    </a:lnTo>
                    <a:lnTo>
                      <a:pt x="15748" y="7620"/>
                    </a:lnTo>
                    <a:lnTo>
                      <a:pt x="16510" y="10541"/>
                    </a:lnTo>
                    <a:lnTo>
                      <a:pt x="17018" y="13716"/>
                    </a:lnTo>
                    <a:lnTo>
                      <a:pt x="17145" y="17145"/>
                    </a:lnTo>
                    <a:lnTo>
                      <a:pt x="17018" y="20701"/>
                    </a:lnTo>
                    <a:lnTo>
                      <a:pt x="16510" y="23876"/>
                    </a:lnTo>
                    <a:lnTo>
                      <a:pt x="15748" y="26924"/>
                    </a:lnTo>
                    <a:lnTo>
                      <a:pt x="14605" y="29337"/>
                    </a:lnTo>
                    <a:lnTo>
                      <a:pt x="13335" y="31496"/>
                    </a:lnTo>
                    <a:lnTo>
                      <a:pt x="11938" y="33020"/>
                    </a:lnTo>
                    <a:lnTo>
                      <a:pt x="10287" y="34163"/>
                    </a:lnTo>
                    <a:lnTo>
                      <a:pt x="8636" y="34290"/>
                    </a:lnTo>
                    <a:lnTo>
                      <a:pt x="6731" y="34163"/>
                    </a:lnTo>
                    <a:lnTo>
                      <a:pt x="5080" y="33020"/>
                    </a:lnTo>
                    <a:lnTo>
                      <a:pt x="3683" y="31496"/>
                    </a:lnTo>
                    <a:lnTo>
                      <a:pt x="2413" y="29337"/>
                    </a:lnTo>
                    <a:lnTo>
                      <a:pt x="1397" y="26924"/>
                    </a:lnTo>
                    <a:lnTo>
                      <a:pt x="635" y="23876"/>
                    </a:lnTo>
                    <a:lnTo>
                      <a:pt x="127" y="20701"/>
                    </a:lnTo>
                    <a:lnTo>
                      <a:pt x="0"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598734" y="2255177"/>
                <a:ext cx="17030" cy="34415"/>
              </a:xfrm>
              <a:custGeom>
                <a:avLst/>
                <a:gdLst/>
                <a:ahLst/>
                <a:cxnLst/>
                <a:rect l="0" t="0" r="0" b="0"/>
                <a:pathLst>
                  <a:path w="17030" h="34415">
                    <a:moveTo>
                      <a:pt x="0" y="17033"/>
                    </a:moveTo>
                    <a:lnTo>
                      <a:pt x="0" y="20857"/>
                    </a:lnTo>
                    <a:lnTo>
                      <a:pt x="696" y="23985"/>
                    </a:lnTo>
                    <a:lnTo>
                      <a:pt x="1391" y="26766"/>
                    </a:lnTo>
                    <a:lnTo>
                      <a:pt x="2433" y="29199"/>
                    </a:lnTo>
                    <a:lnTo>
                      <a:pt x="3823"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3" y="2781"/>
                    </a:lnTo>
                    <a:lnTo>
                      <a:pt x="2433" y="4867"/>
                    </a:lnTo>
                    <a:lnTo>
                      <a:pt x="1391" y="7648"/>
                    </a:lnTo>
                    <a:lnTo>
                      <a:pt x="696"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6762623" y="2255139"/>
                <a:ext cx="17273" cy="34291"/>
              </a:xfrm>
              <a:custGeom>
                <a:avLst/>
                <a:gdLst/>
                <a:ahLst/>
                <a:cxnLst/>
                <a:rect l="0" t="0" r="0" b="0"/>
                <a:pathLst>
                  <a:path w="17273" h="34291">
                    <a:moveTo>
                      <a:pt x="127" y="13716"/>
                    </a:moveTo>
                    <a:lnTo>
                      <a:pt x="635" y="10541"/>
                    </a:lnTo>
                    <a:lnTo>
                      <a:pt x="1524" y="7620"/>
                    </a:lnTo>
                    <a:lnTo>
                      <a:pt x="2413" y="4953"/>
                    </a:lnTo>
                    <a:lnTo>
                      <a:pt x="3810" y="2921"/>
                    </a:lnTo>
                    <a:lnTo>
                      <a:pt x="5207" y="1270"/>
                    </a:lnTo>
                    <a:lnTo>
                      <a:pt x="6858" y="381"/>
                    </a:lnTo>
                    <a:lnTo>
                      <a:pt x="8763" y="0"/>
                    </a:lnTo>
                    <a:lnTo>
                      <a:pt x="10287" y="381"/>
                    </a:lnTo>
                    <a:lnTo>
                      <a:pt x="11938" y="1270"/>
                    </a:lnTo>
                    <a:lnTo>
                      <a:pt x="13335" y="2921"/>
                    </a:lnTo>
                    <a:lnTo>
                      <a:pt x="14732" y="4953"/>
                    </a:lnTo>
                    <a:lnTo>
                      <a:pt x="15748" y="7620"/>
                    </a:lnTo>
                    <a:lnTo>
                      <a:pt x="16637" y="10541"/>
                    </a:lnTo>
                    <a:lnTo>
                      <a:pt x="17145" y="13716"/>
                    </a:lnTo>
                    <a:lnTo>
                      <a:pt x="17272" y="17145"/>
                    </a:lnTo>
                    <a:lnTo>
                      <a:pt x="17145" y="20701"/>
                    </a:lnTo>
                    <a:lnTo>
                      <a:pt x="16637" y="23876"/>
                    </a:lnTo>
                    <a:lnTo>
                      <a:pt x="15748" y="26924"/>
                    </a:lnTo>
                    <a:lnTo>
                      <a:pt x="14732" y="29337"/>
                    </a:lnTo>
                    <a:lnTo>
                      <a:pt x="13335" y="31496"/>
                    </a:lnTo>
                    <a:lnTo>
                      <a:pt x="11938" y="33020"/>
                    </a:lnTo>
                    <a:lnTo>
                      <a:pt x="10287" y="34163"/>
                    </a:lnTo>
                    <a:lnTo>
                      <a:pt x="8763" y="34290"/>
                    </a:lnTo>
                    <a:lnTo>
                      <a:pt x="6985" y="34163"/>
                    </a:lnTo>
                    <a:lnTo>
                      <a:pt x="5207" y="33020"/>
                    </a:lnTo>
                    <a:lnTo>
                      <a:pt x="3810" y="31496"/>
                    </a:lnTo>
                    <a:lnTo>
                      <a:pt x="2413" y="29337"/>
                    </a:lnTo>
                    <a:lnTo>
                      <a:pt x="1524" y="26924"/>
                    </a:lnTo>
                    <a:lnTo>
                      <a:pt x="635" y="23876"/>
                    </a:lnTo>
                    <a:lnTo>
                      <a:pt x="127" y="20701"/>
                    </a:lnTo>
                    <a:lnTo>
                      <a:pt x="0"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762750" y="2255177"/>
                <a:ext cx="17029" cy="34415"/>
              </a:xfrm>
              <a:custGeom>
                <a:avLst/>
                <a:gdLst/>
                <a:ahLst/>
                <a:cxnLst/>
                <a:rect l="0" t="0" r="0" b="0"/>
                <a:pathLst>
                  <a:path w="17029" h="34415">
                    <a:moveTo>
                      <a:pt x="0" y="17033"/>
                    </a:moveTo>
                    <a:lnTo>
                      <a:pt x="0" y="20857"/>
                    </a:lnTo>
                    <a:lnTo>
                      <a:pt x="695" y="23985"/>
                    </a:lnTo>
                    <a:lnTo>
                      <a:pt x="1390" y="26766"/>
                    </a:lnTo>
                    <a:lnTo>
                      <a:pt x="2432" y="29199"/>
                    </a:lnTo>
                    <a:lnTo>
                      <a:pt x="3823" y="31633"/>
                    </a:lnTo>
                    <a:lnTo>
                      <a:pt x="5213" y="33023"/>
                    </a:lnTo>
                    <a:lnTo>
                      <a:pt x="6951" y="34066"/>
                    </a:lnTo>
                    <a:lnTo>
                      <a:pt x="8689" y="34414"/>
                    </a:lnTo>
                    <a:lnTo>
                      <a:pt x="10078" y="34066"/>
                    </a:lnTo>
                    <a:lnTo>
                      <a:pt x="11816" y="33023"/>
                    </a:lnTo>
                    <a:lnTo>
                      <a:pt x="13206" y="31633"/>
                    </a:lnTo>
                    <a:lnTo>
                      <a:pt x="14596" y="29199"/>
                    </a:lnTo>
                    <a:lnTo>
                      <a:pt x="15638" y="26766"/>
                    </a:lnTo>
                    <a:lnTo>
                      <a:pt x="16333" y="23985"/>
                    </a:lnTo>
                    <a:lnTo>
                      <a:pt x="17028" y="20857"/>
                    </a:lnTo>
                    <a:lnTo>
                      <a:pt x="17028" y="17033"/>
                    </a:lnTo>
                    <a:lnTo>
                      <a:pt x="17028" y="13557"/>
                    </a:lnTo>
                    <a:lnTo>
                      <a:pt x="16333" y="10429"/>
                    </a:lnTo>
                    <a:lnTo>
                      <a:pt x="15638" y="7648"/>
                    </a:lnTo>
                    <a:lnTo>
                      <a:pt x="14596" y="4867"/>
                    </a:lnTo>
                    <a:lnTo>
                      <a:pt x="13206" y="2781"/>
                    </a:lnTo>
                    <a:lnTo>
                      <a:pt x="11816" y="1391"/>
                    </a:lnTo>
                    <a:lnTo>
                      <a:pt x="10078" y="348"/>
                    </a:lnTo>
                    <a:lnTo>
                      <a:pt x="8689" y="0"/>
                    </a:lnTo>
                    <a:lnTo>
                      <a:pt x="6603" y="348"/>
                    </a:lnTo>
                    <a:lnTo>
                      <a:pt x="5213" y="1391"/>
                    </a:lnTo>
                    <a:lnTo>
                      <a:pt x="3823" y="2781"/>
                    </a:lnTo>
                    <a:lnTo>
                      <a:pt x="2432" y="4867"/>
                    </a:lnTo>
                    <a:lnTo>
                      <a:pt x="1390"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650510" y="2349724"/>
                <a:ext cx="68805" cy="26072"/>
              </a:xfrm>
              <a:custGeom>
                <a:avLst/>
                <a:gdLst/>
                <a:ahLst/>
                <a:cxnLst/>
                <a:rect l="0" t="0" r="0" b="0"/>
                <a:pathLst>
                  <a:path w="68805" h="26072">
                    <a:moveTo>
                      <a:pt x="68804" y="0"/>
                    </a:moveTo>
                    <a:lnTo>
                      <a:pt x="68457" y="3129"/>
                    </a:lnTo>
                    <a:lnTo>
                      <a:pt x="68109" y="6257"/>
                    </a:lnTo>
                    <a:lnTo>
                      <a:pt x="67066" y="9038"/>
                    </a:lnTo>
                    <a:lnTo>
                      <a:pt x="66023" y="11471"/>
                    </a:lnTo>
                    <a:lnTo>
                      <a:pt x="64286" y="13904"/>
                    </a:lnTo>
                    <a:lnTo>
                      <a:pt x="62549" y="15990"/>
                    </a:lnTo>
                    <a:lnTo>
                      <a:pt x="60464" y="17728"/>
                    </a:lnTo>
                    <a:lnTo>
                      <a:pt x="58031" y="19466"/>
                    </a:lnTo>
                    <a:lnTo>
                      <a:pt x="55598" y="21205"/>
                    </a:lnTo>
                    <a:lnTo>
                      <a:pt x="52819" y="22247"/>
                    </a:lnTo>
                    <a:lnTo>
                      <a:pt x="46911" y="24333"/>
                    </a:lnTo>
                    <a:lnTo>
                      <a:pt x="40656" y="25723"/>
                    </a:lnTo>
                    <a:lnTo>
                      <a:pt x="34401" y="26071"/>
                    </a:lnTo>
                    <a:lnTo>
                      <a:pt x="27799" y="25723"/>
                    </a:lnTo>
                    <a:lnTo>
                      <a:pt x="21544" y="24333"/>
                    </a:lnTo>
                    <a:lnTo>
                      <a:pt x="15984" y="22247"/>
                    </a:lnTo>
                    <a:lnTo>
                      <a:pt x="13205" y="21205"/>
                    </a:lnTo>
                    <a:lnTo>
                      <a:pt x="10772" y="19466"/>
                    </a:lnTo>
                    <a:lnTo>
                      <a:pt x="8339" y="17728"/>
                    </a:lnTo>
                    <a:lnTo>
                      <a:pt x="6254" y="15990"/>
                    </a:lnTo>
                    <a:lnTo>
                      <a:pt x="4516" y="13904"/>
                    </a:lnTo>
                    <a:lnTo>
                      <a:pt x="2779" y="11471"/>
                    </a:lnTo>
                    <a:lnTo>
                      <a:pt x="1390" y="9038"/>
                    </a:lnTo>
                    <a:lnTo>
                      <a:pt x="694"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7511009" y="2119249"/>
              <a:ext cx="447917" cy="448425"/>
              <a:chOff x="7511009" y="2119249"/>
              <a:chExt cx="447917" cy="448425"/>
            </a:xfrm>
          </p:grpSpPr>
          <p:sp>
            <p:nvSpPr>
              <p:cNvPr id="82" name="Freeform 81"/>
              <p:cNvSpPr/>
              <p:nvPr/>
            </p:nvSpPr>
            <p:spPr>
              <a:xfrm>
                <a:off x="7511034" y="2119249"/>
                <a:ext cx="447803" cy="448311"/>
              </a:xfrm>
              <a:custGeom>
                <a:avLst/>
                <a:gdLst/>
                <a:ahLst/>
                <a:cxnLst/>
                <a:rect l="0" t="0" r="0" b="0"/>
                <a:pathLst>
                  <a:path w="447803" h="448311">
                    <a:moveTo>
                      <a:pt x="127" y="212598"/>
                    </a:moveTo>
                    <a:lnTo>
                      <a:pt x="1143" y="201295"/>
                    </a:lnTo>
                    <a:lnTo>
                      <a:pt x="2413" y="189992"/>
                    </a:lnTo>
                    <a:lnTo>
                      <a:pt x="4318" y="178943"/>
                    </a:lnTo>
                    <a:lnTo>
                      <a:pt x="6985" y="168148"/>
                    </a:lnTo>
                    <a:lnTo>
                      <a:pt x="10033" y="157480"/>
                    </a:lnTo>
                    <a:lnTo>
                      <a:pt x="13589" y="147066"/>
                    </a:lnTo>
                    <a:lnTo>
                      <a:pt x="17526" y="136906"/>
                    </a:lnTo>
                    <a:lnTo>
                      <a:pt x="22098" y="126873"/>
                    </a:lnTo>
                    <a:lnTo>
                      <a:pt x="27051" y="117348"/>
                    </a:lnTo>
                    <a:lnTo>
                      <a:pt x="32385" y="107823"/>
                    </a:lnTo>
                    <a:lnTo>
                      <a:pt x="38100" y="98806"/>
                    </a:lnTo>
                    <a:lnTo>
                      <a:pt x="44450" y="90043"/>
                    </a:lnTo>
                    <a:lnTo>
                      <a:pt x="51054" y="81661"/>
                    </a:lnTo>
                    <a:lnTo>
                      <a:pt x="58166" y="73406"/>
                    </a:lnTo>
                    <a:lnTo>
                      <a:pt x="65532" y="65659"/>
                    </a:lnTo>
                    <a:lnTo>
                      <a:pt x="73279" y="58166"/>
                    </a:lnTo>
                    <a:lnTo>
                      <a:pt x="81407" y="51181"/>
                    </a:lnTo>
                    <a:lnTo>
                      <a:pt x="89916" y="44577"/>
                    </a:lnTo>
                    <a:lnTo>
                      <a:pt x="98679" y="38227"/>
                    </a:lnTo>
                    <a:lnTo>
                      <a:pt x="107823" y="32512"/>
                    </a:lnTo>
                    <a:lnTo>
                      <a:pt x="117094" y="27051"/>
                    </a:lnTo>
                    <a:lnTo>
                      <a:pt x="126873" y="22098"/>
                    </a:lnTo>
                    <a:lnTo>
                      <a:pt x="136652" y="17526"/>
                    </a:lnTo>
                    <a:lnTo>
                      <a:pt x="146939" y="13589"/>
                    </a:lnTo>
                    <a:lnTo>
                      <a:pt x="157226" y="10160"/>
                    </a:lnTo>
                    <a:lnTo>
                      <a:pt x="167894" y="7112"/>
                    </a:lnTo>
                    <a:lnTo>
                      <a:pt x="178689" y="4699"/>
                    </a:lnTo>
                    <a:lnTo>
                      <a:pt x="189738" y="2540"/>
                    </a:lnTo>
                    <a:lnTo>
                      <a:pt x="201041" y="1143"/>
                    </a:lnTo>
                    <a:lnTo>
                      <a:pt x="212344" y="254"/>
                    </a:lnTo>
                    <a:lnTo>
                      <a:pt x="223901" y="0"/>
                    </a:lnTo>
                    <a:lnTo>
                      <a:pt x="235458" y="254"/>
                    </a:lnTo>
                    <a:lnTo>
                      <a:pt x="246761" y="1143"/>
                    </a:lnTo>
                    <a:lnTo>
                      <a:pt x="258064" y="2540"/>
                    </a:lnTo>
                    <a:lnTo>
                      <a:pt x="268986" y="4699"/>
                    </a:lnTo>
                    <a:lnTo>
                      <a:pt x="279781" y="7112"/>
                    </a:lnTo>
                    <a:lnTo>
                      <a:pt x="290449" y="10160"/>
                    </a:lnTo>
                    <a:lnTo>
                      <a:pt x="300863" y="13589"/>
                    </a:lnTo>
                    <a:lnTo>
                      <a:pt x="311023" y="17526"/>
                    </a:lnTo>
                    <a:lnTo>
                      <a:pt x="321056" y="22098"/>
                    </a:lnTo>
                    <a:lnTo>
                      <a:pt x="330581" y="27051"/>
                    </a:lnTo>
                    <a:lnTo>
                      <a:pt x="339979" y="32512"/>
                    </a:lnTo>
                    <a:lnTo>
                      <a:pt x="349123" y="38227"/>
                    </a:lnTo>
                    <a:lnTo>
                      <a:pt x="357886" y="44577"/>
                    </a:lnTo>
                    <a:lnTo>
                      <a:pt x="366395" y="51181"/>
                    </a:lnTo>
                    <a:lnTo>
                      <a:pt x="374523" y="58166"/>
                    </a:lnTo>
                    <a:lnTo>
                      <a:pt x="382270" y="65659"/>
                    </a:lnTo>
                    <a:lnTo>
                      <a:pt x="389509" y="73406"/>
                    </a:lnTo>
                    <a:lnTo>
                      <a:pt x="396621" y="81661"/>
                    </a:lnTo>
                    <a:lnTo>
                      <a:pt x="403352" y="90043"/>
                    </a:lnTo>
                    <a:lnTo>
                      <a:pt x="409575" y="98806"/>
                    </a:lnTo>
                    <a:lnTo>
                      <a:pt x="415290" y="107823"/>
                    </a:lnTo>
                    <a:lnTo>
                      <a:pt x="420751" y="117348"/>
                    </a:lnTo>
                    <a:lnTo>
                      <a:pt x="425831" y="126873"/>
                    </a:lnTo>
                    <a:lnTo>
                      <a:pt x="430149" y="136906"/>
                    </a:lnTo>
                    <a:lnTo>
                      <a:pt x="434340" y="147066"/>
                    </a:lnTo>
                    <a:lnTo>
                      <a:pt x="437896" y="157480"/>
                    </a:lnTo>
                    <a:lnTo>
                      <a:pt x="440817" y="168148"/>
                    </a:lnTo>
                    <a:lnTo>
                      <a:pt x="443357" y="178943"/>
                    </a:lnTo>
                    <a:lnTo>
                      <a:pt x="445262" y="189992"/>
                    </a:lnTo>
                    <a:lnTo>
                      <a:pt x="446532" y="201295"/>
                    </a:lnTo>
                    <a:lnTo>
                      <a:pt x="447548" y="212598"/>
                    </a:lnTo>
                    <a:lnTo>
                      <a:pt x="447802" y="224155"/>
                    </a:lnTo>
                    <a:lnTo>
                      <a:pt x="447548" y="235712"/>
                    </a:lnTo>
                    <a:lnTo>
                      <a:pt x="446532" y="247015"/>
                    </a:lnTo>
                    <a:lnTo>
                      <a:pt x="445262" y="258318"/>
                    </a:lnTo>
                    <a:lnTo>
                      <a:pt x="443357" y="269240"/>
                    </a:lnTo>
                    <a:lnTo>
                      <a:pt x="440817" y="280035"/>
                    </a:lnTo>
                    <a:lnTo>
                      <a:pt x="437896" y="290703"/>
                    </a:lnTo>
                    <a:lnTo>
                      <a:pt x="434340" y="301244"/>
                    </a:lnTo>
                    <a:lnTo>
                      <a:pt x="430149" y="311404"/>
                    </a:lnTo>
                    <a:lnTo>
                      <a:pt x="425831" y="321310"/>
                    </a:lnTo>
                    <a:lnTo>
                      <a:pt x="420751" y="330962"/>
                    </a:lnTo>
                    <a:lnTo>
                      <a:pt x="415290" y="340360"/>
                    </a:lnTo>
                    <a:lnTo>
                      <a:pt x="409575" y="349504"/>
                    </a:lnTo>
                    <a:lnTo>
                      <a:pt x="403352" y="358267"/>
                    </a:lnTo>
                    <a:lnTo>
                      <a:pt x="396621" y="366649"/>
                    </a:lnTo>
                    <a:lnTo>
                      <a:pt x="389509" y="374904"/>
                    </a:lnTo>
                    <a:lnTo>
                      <a:pt x="382270" y="382651"/>
                    </a:lnTo>
                    <a:lnTo>
                      <a:pt x="374523" y="390017"/>
                    </a:lnTo>
                    <a:lnTo>
                      <a:pt x="366395" y="397129"/>
                    </a:lnTo>
                    <a:lnTo>
                      <a:pt x="357886" y="403733"/>
                    </a:lnTo>
                    <a:lnTo>
                      <a:pt x="349123" y="409956"/>
                    </a:lnTo>
                    <a:lnTo>
                      <a:pt x="339979" y="415798"/>
                    </a:lnTo>
                    <a:lnTo>
                      <a:pt x="330581" y="421259"/>
                    </a:lnTo>
                    <a:lnTo>
                      <a:pt x="321056" y="426212"/>
                    </a:lnTo>
                    <a:lnTo>
                      <a:pt x="311023" y="430657"/>
                    </a:lnTo>
                    <a:lnTo>
                      <a:pt x="300863" y="434721"/>
                    </a:lnTo>
                    <a:lnTo>
                      <a:pt x="290449" y="438277"/>
                    </a:lnTo>
                    <a:lnTo>
                      <a:pt x="279781" y="441198"/>
                    </a:lnTo>
                    <a:lnTo>
                      <a:pt x="268986" y="443865"/>
                    </a:lnTo>
                    <a:lnTo>
                      <a:pt x="258064" y="445770"/>
                    </a:lnTo>
                    <a:lnTo>
                      <a:pt x="246761" y="447040"/>
                    </a:lnTo>
                    <a:lnTo>
                      <a:pt x="235458" y="448056"/>
                    </a:lnTo>
                    <a:lnTo>
                      <a:pt x="223901" y="448310"/>
                    </a:lnTo>
                    <a:lnTo>
                      <a:pt x="212344" y="448056"/>
                    </a:lnTo>
                    <a:lnTo>
                      <a:pt x="201041" y="447040"/>
                    </a:lnTo>
                    <a:lnTo>
                      <a:pt x="189738" y="445770"/>
                    </a:lnTo>
                    <a:lnTo>
                      <a:pt x="178689" y="443865"/>
                    </a:lnTo>
                    <a:lnTo>
                      <a:pt x="167894" y="441198"/>
                    </a:lnTo>
                    <a:lnTo>
                      <a:pt x="157226" y="438277"/>
                    </a:lnTo>
                    <a:lnTo>
                      <a:pt x="146939" y="434721"/>
                    </a:lnTo>
                    <a:lnTo>
                      <a:pt x="136652" y="430657"/>
                    </a:lnTo>
                    <a:lnTo>
                      <a:pt x="126873" y="426212"/>
                    </a:lnTo>
                    <a:lnTo>
                      <a:pt x="117094" y="421259"/>
                    </a:lnTo>
                    <a:lnTo>
                      <a:pt x="107823" y="415798"/>
                    </a:lnTo>
                    <a:lnTo>
                      <a:pt x="98679" y="409956"/>
                    </a:lnTo>
                    <a:lnTo>
                      <a:pt x="89916" y="403733"/>
                    </a:lnTo>
                    <a:lnTo>
                      <a:pt x="81407" y="397129"/>
                    </a:lnTo>
                    <a:lnTo>
                      <a:pt x="73279" y="390017"/>
                    </a:lnTo>
                    <a:lnTo>
                      <a:pt x="65532" y="382651"/>
                    </a:lnTo>
                    <a:lnTo>
                      <a:pt x="58166" y="374904"/>
                    </a:lnTo>
                    <a:lnTo>
                      <a:pt x="51054" y="366649"/>
                    </a:lnTo>
                    <a:lnTo>
                      <a:pt x="44450" y="358267"/>
                    </a:lnTo>
                    <a:lnTo>
                      <a:pt x="38100" y="349504"/>
                    </a:lnTo>
                    <a:lnTo>
                      <a:pt x="32385" y="340360"/>
                    </a:lnTo>
                    <a:lnTo>
                      <a:pt x="27051" y="330962"/>
                    </a:lnTo>
                    <a:lnTo>
                      <a:pt x="22098" y="321310"/>
                    </a:lnTo>
                    <a:lnTo>
                      <a:pt x="17526" y="311404"/>
                    </a:lnTo>
                    <a:lnTo>
                      <a:pt x="13589" y="301244"/>
                    </a:lnTo>
                    <a:lnTo>
                      <a:pt x="10033" y="290703"/>
                    </a:lnTo>
                    <a:lnTo>
                      <a:pt x="6985" y="280035"/>
                    </a:lnTo>
                    <a:lnTo>
                      <a:pt x="4318" y="269240"/>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7511009" y="2119272"/>
                <a:ext cx="447917" cy="448402"/>
              </a:xfrm>
              <a:custGeom>
                <a:avLst/>
                <a:gdLst/>
                <a:ahLst/>
                <a:cxnLst/>
                <a:rect l="0" t="0" r="0" b="0"/>
                <a:pathLst>
                  <a:path w="447917" h="448402">
                    <a:moveTo>
                      <a:pt x="0" y="224200"/>
                    </a:moveTo>
                    <a:lnTo>
                      <a:pt x="347" y="235671"/>
                    </a:lnTo>
                    <a:lnTo>
                      <a:pt x="1043" y="246794"/>
                    </a:lnTo>
                    <a:lnTo>
                      <a:pt x="2432" y="258265"/>
                    </a:lnTo>
                    <a:lnTo>
                      <a:pt x="4518" y="269388"/>
                    </a:lnTo>
                    <a:lnTo>
                      <a:pt x="6950" y="280164"/>
                    </a:lnTo>
                    <a:lnTo>
                      <a:pt x="10077" y="290592"/>
                    </a:lnTo>
                    <a:lnTo>
                      <a:pt x="13552" y="301367"/>
                    </a:lnTo>
                    <a:lnTo>
                      <a:pt x="17722" y="311447"/>
                    </a:lnTo>
                    <a:lnTo>
                      <a:pt x="21892" y="321180"/>
                    </a:lnTo>
                    <a:lnTo>
                      <a:pt x="27104" y="330913"/>
                    </a:lnTo>
                    <a:lnTo>
                      <a:pt x="32317" y="340298"/>
                    </a:lnTo>
                    <a:lnTo>
                      <a:pt x="38224" y="349335"/>
                    </a:lnTo>
                    <a:lnTo>
                      <a:pt x="44479" y="358373"/>
                    </a:lnTo>
                    <a:lnTo>
                      <a:pt x="51081" y="366715"/>
                    </a:lnTo>
                    <a:lnTo>
                      <a:pt x="58031" y="374710"/>
                    </a:lnTo>
                    <a:lnTo>
                      <a:pt x="65675" y="382705"/>
                    </a:lnTo>
                    <a:lnTo>
                      <a:pt x="73320" y="390005"/>
                    </a:lnTo>
                    <a:lnTo>
                      <a:pt x="81313" y="397304"/>
                    </a:lnTo>
                    <a:lnTo>
                      <a:pt x="90000" y="403561"/>
                    </a:lnTo>
                    <a:lnTo>
                      <a:pt x="98688" y="409818"/>
                    </a:lnTo>
                    <a:lnTo>
                      <a:pt x="107722" y="415727"/>
                    </a:lnTo>
                    <a:lnTo>
                      <a:pt x="117104" y="421289"/>
                    </a:lnTo>
                    <a:lnTo>
                      <a:pt x="126834" y="426155"/>
                    </a:lnTo>
                    <a:lnTo>
                      <a:pt x="136564" y="430674"/>
                    </a:lnTo>
                    <a:lnTo>
                      <a:pt x="146989" y="434845"/>
                    </a:lnTo>
                    <a:lnTo>
                      <a:pt x="157414" y="438321"/>
                    </a:lnTo>
                    <a:lnTo>
                      <a:pt x="167839" y="441449"/>
                    </a:lnTo>
                    <a:lnTo>
                      <a:pt x="178610" y="443882"/>
                    </a:lnTo>
                    <a:lnTo>
                      <a:pt x="189730" y="445620"/>
                    </a:lnTo>
                    <a:lnTo>
                      <a:pt x="201198" y="447011"/>
                    </a:lnTo>
                    <a:lnTo>
                      <a:pt x="212317" y="448053"/>
                    </a:lnTo>
                    <a:lnTo>
                      <a:pt x="223784" y="448401"/>
                    </a:lnTo>
                    <a:lnTo>
                      <a:pt x="235599" y="448053"/>
                    </a:lnTo>
                    <a:lnTo>
                      <a:pt x="246719" y="447011"/>
                    </a:lnTo>
                    <a:lnTo>
                      <a:pt x="258187" y="445620"/>
                    </a:lnTo>
                    <a:lnTo>
                      <a:pt x="268958" y="443882"/>
                    </a:lnTo>
                    <a:lnTo>
                      <a:pt x="279730" y="441449"/>
                    </a:lnTo>
                    <a:lnTo>
                      <a:pt x="290503" y="438321"/>
                    </a:lnTo>
                    <a:lnTo>
                      <a:pt x="300927" y="434845"/>
                    </a:lnTo>
                    <a:lnTo>
                      <a:pt x="311004" y="430674"/>
                    </a:lnTo>
                    <a:lnTo>
                      <a:pt x="321082" y="426155"/>
                    </a:lnTo>
                    <a:lnTo>
                      <a:pt x="330812" y="421289"/>
                    </a:lnTo>
                    <a:lnTo>
                      <a:pt x="339847" y="415727"/>
                    </a:lnTo>
                    <a:lnTo>
                      <a:pt x="349228" y="409818"/>
                    </a:lnTo>
                    <a:lnTo>
                      <a:pt x="357915" y="403561"/>
                    </a:lnTo>
                    <a:lnTo>
                      <a:pt x="366256" y="397304"/>
                    </a:lnTo>
                    <a:lnTo>
                      <a:pt x="374596" y="390005"/>
                    </a:lnTo>
                    <a:lnTo>
                      <a:pt x="382240" y="382705"/>
                    </a:lnTo>
                    <a:lnTo>
                      <a:pt x="389537" y="374710"/>
                    </a:lnTo>
                    <a:lnTo>
                      <a:pt x="396835" y="366715"/>
                    </a:lnTo>
                    <a:lnTo>
                      <a:pt x="403437" y="358373"/>
                    </a:lnTo>
                    <a:lnTo>
                      <a:pt x="409692" y="349335"/>
                    </a:lnTo>
                    <a:lnTo>
                      <a:pt x="415252" y="340298"/>
                    </a:lnTo>
                    <a:lnTo>
                      <a:pt x="420812" y="330913"/>
                    </a:lnTo>
                    <a:lnTo>
                      <a:pt x="425676" y="321180"/>
                    </a:lnTo>
                    <a:lnTo>
                      <a:pt x="430195" y="311447"/>
                    </a:lnTo>
                    <a:lnTo>
                      <a:pt x="434364" y="301367"/>
                    </a:lnTo>
                    <a:lnTo>
                      <a:pt x="437839" y="290592"/>
                    </a:lnTo>
                    <a:lnTo>
                      <a:pt x="440966" y="280164"/>
                    </a:lnTo>
                    <a:lnTo>
                      <a:pt x="443399" y="269388"/>
                    </a:lnTo>
                    <a:lnTo>
                      <a:pt x="445484" y="258265"/>
                    </a:lnTo>
                    <a:lnTo>
                      <a:pt x="446525" y="246794"/>
                    </a:lnTo>
                    <a:lnTo>
                      <a:pt x="447569" y="235671"/>
                    </a:lnTo>
                    <a:lnTo>
                      <a:pt x="447916" y="224200"/>
                    </a:lnTo>
                    <a:lnTo>
                      <a:pt x="447569" y="212730"/>
                    </a:lnTo>
                    <a:lnTo>
                      <a:pt x="446525" y="201259"/>
                    </a:lnTo>
                    <a:lnTo>
                      <a:pt x="445484" y="190136"/>
                    </a:lnTo>
                    <a:lnTo>
                      <a:pt x="443399" y="179013"/>
                    </a:lnTo>
                    <a:lnTo>
                      <a:pt x="440966" y="168237"/>
                    </a:lnTo>
                    <a:lnTo>
                      <a:pt x="437839" y="157462"/>
                    </a:lnTo>
                    <a:lnTo>
                      <a:pt x="434364" y="147034"/>
                    </a:lnTo>
                    <a:lnTo>
                      <a:pt x="430195" y="136953"/>
                    </a:lnTo>
                    <a:lnTo>
                      <a:pt x="425676" y="126873"/>
                    </a:lnTo>
                    <a:lnTo>
                      <a:pt x="420812" y="117488"/>
                    </a:lnTo>
                    <a:lnTo>
                      <a:pt x="415252" y="107755"/>
                    </a:lnTo>
                    <a:lnTo>
                      <a:pt x="409692" y="98717"/>
                    </a:lnTo>
                    <a:lnTo>
                      <a:pt x="403437" y="90028"/>
                    </a:lnTo>
                    <a:lnTo>
                      <a:pt x="396835" y="81685"/>
                    </a:lnTo>
                    <a:lnTo>
                      <a:pt x="389537" y="73343"/>
                    </a:lnTo>
                    <a:lnTo>
                      <a:pt x="382240" y="65696"/>
                    </a:lnTo>
                    <a:lnTo>
                      <a:pt x="374596" y="58049"/>
                    </a:lnTo>
                    <a:lnTo>
                      <a:pt x="366256" y="51097"/>
                    </a:lnTo>
                    <a:lnTo>
                      <a:pt x="357915" y="44492"/>
                    </a:lnTo>
                    <a:lnTo>
                      <a:pt x="349228" y="38235"/>
                    </a:lnTo>
                    <a:lnTo>
                      <a:pt x="339847" y="32326"/>
                    </a:lnTo>
                    <a:lnTo>
                      <a:pt x="330812" y="27112"/>
                    </a:lnTo>
                    <a:lnTo>
                      <a:pt x="321082" y="21898"/>
                    </a:lnTo>
                    <a:lnTo>
                      <a:pt x="311004" y="17727"/>
                    </a:lnTo>
                    <a:lnTo>
                      <a:pt x="300927" y="13556"/>
                    </a:lnTo>
                    <a:lnTo>
                      <a:pt x="290503" y="10080"/>
                    </a:lnTo>
                    <a:lnTo>
                      <a:pt x="279730" y="6952"/>
                    </a:lnTo>
                    <a:lnTo>
                      <a:pt x="268958" y="4518"/>
                    </a:lnTo>
                    <a:lnTo>
                      <a:pt x="258187" y="2780"/>
                    </a:lnTo>
                    <a:lnTo>
                      <a:pt x="246719" y="1043"/>
                    </a:lnTo>
                    <a:lnTo>
                      <a:pt x="235599" y="347"/>
                    </a:lnTo>
                    <a:lnTo>
                      <a:pt x="223784" y="0"/>
                    </a:lnTo>
                    <a:lnTo>
                      <a:pt x="212317" y="347"/>
                    </a:lnTo>
                    <a:lnTo>
                      <a:pt x="201198" y="1043"/>
                    </a:lnTo>
                    <a:lnTo>
                      <a:pt x="189730" y="2780"/>
                    </a:lnTo>
                    <a:lnTo>
                      <a:pt x="178610" y="4518"/>
                    </a:lnTo>
                    <a:lnTo>
                      <a:pt x="167839" y="6952"/>
                    </a:lnTo>
                    <a:lnTo>
                      <a:pt x="157414" y="10080"/>
                    </a:lnTo>
                    <a:lnTo>
                      <a:pt x="146989" y="13556"/>
                    </a:lnTo>
                    <a:lnTo>
                      <a:pt x="136564" y="17727"/>
                    </a:lnTo>
                    <a:lnTo>
                      <a:pt x="126834" y="21898"/>
                    </a:lnTo>
                    <a:lnTo>
                      <a:pt x="117104" y="27112"/>
                    </a:lnTo>
                    <a:lnTo>
                      <a:pt x="107722" y="32326"/>
                    </a:lnTo>
                    <a:lnTo>
                      <a:pt x="98688" y="38235"/>
                    </a:lnTo>
                    <a:lnTo>
                      <a:pt x="90000" y="44492"/>
                    </a:lnTo>
                    <a:lnTo>
                      <a:pt x="81313" y="51097"/>
                    </a:lnTo>
                    <a:lnTo>
                      <a:pt x="73320" y="58049"/>
                    </a:lnTo>
                    <a:lnTo>
                      <a:pt x="65675" y="65696"/>
                    </a:lnTo>
                    <a:lnTo>
                      <a:pt x="58031" y="73343"/>
                    </a:lnTo>
                    <a:lnTo>
                      <a:pt x="51081" y="81685"/>
                    </a:lnTo>
                    <a:lnTo>
                      <a:pt x="44479" y="90028"/>
                    </a:lnTo>
                    <a:lnTo>
                      <a:pt x="38224" y="98717"/>
                    </a:lnTo>
                    <a:lnTo>
                      <a:pt x="32317" y="107755"/>
                    </a:lnTo>
                    <a:lnTo>
                      <a:pt x="27104" y="117488"/>
                    </a:lnTo>
                    <a:lnTo>
                      <a:pt x="21892" y="126873"/>
                    </a:lnTo>
                    <a:lnTo>
                      <a:pt x="17722" y="136953"/>
                    </a:lnTo>
                    <a:lnTo>
                      <a:pt x="13552" y="147034"/>
                    </a:lnTo>
                    <a:lnTo>
                      <a:pt x="10077" y="157462"/>
                    </a:lnTo>
                    <a:lnTo>
                      <a:pt x="6950" y="168237"/>
                    </a:lnTo>
                    <a:lnTo>
                      <a:pt x="4518" y="179013"/>
                    </a:lnTo>
                    <a:lnTo>
                      <a:pt x="2432" y="190136"/>
                    </a:lnTo>
                    <a:lnTo>
                      <a:pt x="1043"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594057" y="2419944"/>
                <a:ext cx="275909" cy="59787"/>
              </a:xfrm>
              <a:custGeom>
                <a:avLst/>
                <a:gdLst/>
                <a:ahLst/>
                <a:cxnLst/>
                <a:rect l="0" t="0" r="0" b="0"/>
                <a:pathLst>
                  <a:path w="275909" h="59787">
                    <a:moveTo>
                      <a:pt x="275908" y="17380"/>
                    </a:moveTo>
                    <a:lnTo>
                      <a:pt x="271739" y="12513"/>
                    </a:lnTo>
                    <a:lnTo>
                      <a:pt x="267916" y="7647"/>
                    </a:lnTo>
                    <a:lnTo>
                      <a:pt x="265831" y="5214"/>
                    </a:lnTo>
                    <a:lnTo>
                      <a:pt x="263746" y="3128"/>
                    </a:lnTo>
                    <a:lnTo>
                      <a:pt x="261313" y="1390"/>
                    </a:lnTo>
                    <a:lnTo>
                      <a:pt x="258534" y="0"/>
                    </a:lnTo>
                    <a:lnTo>
                      <a:pt x="255058" y="4866"/>
                    </a:lnTo>
                    <a:lnTo>
                      <a:pt x="250889" y="9733"/>
                    </a:lnTo>
                    <a:lnTo>
                      <a:pt x="246372" y="14251"/>
                    </a:lnTo>
                    <a:lnTo>
                      <a:pt x="241159" y="19118"/>
                    </a:lnTo>
                    <a:lnTo>
                      <a:pt x="235599" y="23636"/>
                    </a:lnTo>
                    <a:lnTo>
                      <a:pt x="229345" y="28155"/>
                    </a:lnTo>
                    <a:lnTo>
                      <a:pt x="223089" y="32326"/>
                    </a:lnTo>
                    <a:lnTo>
                      <a:pt x="216140" y="36498"/>
                    </a:lnTo>
                    <a:lnTo>
                      <a:pt x="208843" y="40321"/>
                    </a:lnTo>
                    <a:lnTo>
                      <a:pt x="201197" y="43797"/>
                    </a:lnTo>
                    <a:lnTo>
                      <a:pt x="193552" y="46925"/>
                    </a:lnTo>
                    <a:lnTo>
                      <a:pt x="185213" y="50054"/>
                    </a:lnTo>
                    <a:lnTo>
                      <a:pt x="176873" y="52487"/>
                    </a:lnTo>
                    <a:lnTo>
                      <a:pt x="168534" y="54920"/>
                    </a:lnTo>
                    <a:lnTo>
                      <a:pt x="159498" y="56658"/>
                    </a:lnTo>
                    <a:lnTo>
                      <a:pt x="150811" y="58396"/>
                    </a:lnTo>
                    <a:lnTo>
                      <a:pt x="141776" y="59091"/>
                    </a:lnTo>
                    <a:lnTo>
                      <a:pt x="132742" y="59786"/>
                    </a:lnTo>
                    <a:lnTo>
                      <a:pt x="124054" y="59786"/>
                    </a:lnTo>
                    <a:lnTo>
                      <a:pt x="115020" y="59091"/>
                    </a:lnTo>
                    <a:lnTo>
                      <a:pt x="105637" y="58048"/>
                    </a:lnTo>
                    <a:lnTo>
                      <a:pt x="96950" y="56311"/>
                    </a:lnTo>
                    <a:lnTo>
                      <a:pt x="87915" y="53877"/>
                    </a:lnTo>
                    <a:lnTo>
                      <a:pt x="79227" y="50749"/>
                    </a:lnTo>
                    <a:lnTo>
                      <a:pt x="70541" y="47273"/>
                    </a:lnTo>
                    <a:lnTo>
                      <a:pt x="62200" y="42754"/>
                    </a:lnTo>
                    <a:lnTo>
                      <a:pt x="53861" y="37888"/>
                    </a:lnTo>
                    <a:lnTo>
                      <a:pt x="46216" y="31979"/>
                    </a:lnTo>
                    <a:lnTo>
                      <a:pt x="38224" y="25027"/>
                    </a:lnTo>
                    <a:lnTo>
                      <a:pt x="30926" y="17727"/>
                    </a:lnTo>
                    <a:lnTo>
                      <a:pt x="23976" y="9385"/>
                    </a:lnTo>
                    <a:lnTo>
                      <a:pt x="17374" y="0"/>
                    </a:lnTo>
                    <a:lnTo>
                      <a:pt x="14595" y="1390"/>
                    </a:lnTo>
                    <a:lnTo>
                      <a:pt x="12162" y="3128"/>
                    </a:lnTo>
                    <a:lnTo>
                      <a:pt x="10077" y="5214"/>
                    </a:lnTo>
                    <a:lnTo>
                      <a:pt x="7992" y="7647"/>
                    </a:lnTo>
                    <a:lnTo>
                      <a:pt x="4169" y="12513"/>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644384" y="2265807"/>
                <a:ext cx="17146" cy="34418"/>
              </a:xfrm>
              <a:custGeom>
                <a:avLst/>
                <a:gdLst/>
                <a:ahLst/>
                <a:cxnLst/>
                <a:rect l="0" t="0" r="0" b="0"/>
                <a:pathLst>
                  <a:path w="17146" h="34418">
                    <a:moveTo>
                      <a:pt x="127" y="13843"/>
                    </a:moveTo>
                    <a:lnTo>
                      <a:pt x="635" y="10668"/>
                    </a:lnTo>
                    <a:lnTo>
                      <a:pt x="1397" y="7747"/>
                    </a:lnTo>
                    <a:lnTo>
                      <a:pt x="2413" y="5080"/>
                    </a:lnTo>
                    <a:lnTo>
                      <a:pt x="3683" y="2921"/>
                    </a:lnTo>
                    <a:lnTo>
                      <a:pt x="5080" y="1397"/>
                    </a:lnTo>
                    <a:lnTo>
                      <a:pt x="6731" y="508"/>
                    </a:lnTo>
                    <a:lnTo>
                      <a:pt x="8636" y="0"/>
                    </a:lnTo>
                    <a:lnTo>
                      <a:pt x="10287" y="508"/>
                    </a:lnTo>
                    <a:lnTo>
                      <a:pt x="11938" y="1397"/>
                    </a:lnTo>
                    <a:lnTo>
                      <a:pt x="13335" y="2921"/>
                    </a:lnTo>
                    <a:lnTo>
                      <a:pt x="14605" y="5080"/>
                    </a:lnTo>
                    <a:lnTo>
                      <a:pt x="15748" y="7747"/>
                    </a:lnTo>
                    <a:lnTo>
                      <a:pt x="16510" y="10668"/>
                    </a:lnTo>
                    <a:lnTo>
                      <a:pt x="17018" y="13843"/>
                    </a:lnTo>
                    <a:lnTo>
                      <a:pt x="17145" y="17272"/>
                    </a:lnTo>
                    <a:lnTo>
                      <a:pt x="17018" y="20828"/>
                    </a:lnTo>
                    <a:lnTo>
                      <a:pt x="16510" y="24003"/>
                    </a:lnTo>
                    <a:lnTo>
                      <a:pt x="15748" y="27051"/>
                    </a:lnTo>
                    <a:lnTo>
                      <a:pt x="14605" y="29464"/>
                    </a:lnTo>
                    <a:lnTo>
                      <a:pt x="13335" y="31623"/>
                    </a:lnTo>
                    <a:lnTo>
                      <a:pt x="11938" y="33147"/>
                    </a:lnTo>
                    <a:lnTo>
                      <a:pt x="10287" y="34290"/>
                    </a:lnTo>
                    <a:lnTo>
                      <a:pt x="8636" y="34417"/>
                    </a:lnTo>
                    <a:lnTo>
                      <a:pt x="6731" y="34290"/>
                    </a:lnTo>
                    <a:lnTo>
                      <a:pt x="5080" y="33147"/>
                    </a:lnTo>
                    <a:lnTo>
                      <a:pt x="3683" y="31623"/>
                    </a:lnTo>
                    <a:lnTo>
                      <a:pt x="2413" y="29464"/>
                    </a:lnTo>
                    <a:lnTo>
                      <a:pt x="1397"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644445" y="2265958"/>
                <a:ext cx="17029" cy="34414"/>
              </a:xfrm>
              <a:custGeom>
                <a:avLst/>
                <a:gdLst/>
                <a:ahLst/>
                <a:cxnLst/>
                <a:rect l="0" t="0" r="0" b="0"/>
                <a:pathLst>
                  <a:path w="17029" h="34414">
                    <a:moveTo>
                      <a:pt x="0" y="17032"/>
                    </a:moveTo>
                    <a:lnTo>
                      <a:pt x="0" y="20856"/>
                    </a:lnTo>
                    <a:lnTo>
                      <a:pt x="695" y="23985"/>
                    </a:lnTo>
                    <a:lnTo>
                      <a:pt x="1391" y="26765"/>
                    </a:lnTo>
                    <a:lnTo>
                      <a:pt x="2432" y="29199"/>
                    </a:lnTo>
                    <a:lnTo>
                      <a:pt x="3822" y="31632"/>
                    </a:lnTo>
                    <a:lnTo>
                      <a:pt x="5213" y="33022"/>
                    </a:lnTo>
                    <a:lnTo>
                      <a:pt x="6603" y="34065"/>
                    </a:lnTo>
                    <a:lnTo>
                      <a:pt x="8688" y="34413"/>
                    </a:lnTo>
                    <a:lnTo>
                      <a:pt x="10078" y="34065"/>
                    </a:lnTo>
                    <a:lnTo>
                      <a:pt x="11816" y="33022"/>
                    </a:lnTo>
                    <a:lnTo>
                      <a:pt x="13205" y="31632"/>
                    </a:lnTo>
                    <a:lnTo>
                      <a:pt x="14596" y="29199"/>
                    </a:lnTo>
                    <a:lnTo>
                      <a:pt x="15639" y="26765"/>
                    </a:lnTo>
                    <a:lnTo>
                      <a:pt x="16334" y="23985"/>
                    </a:lnTo>
                    <a:lnTo>
                      <a:pt x="17028" y="20856"/>
                    </a:lnTo>
                    <a:lnTo>
                      <a:pt x="17028" y="17032"/>
                    </a:lnTo>
                    <a:lnTo>
                      <a:pt x="17028" y="13556"/>
                    </a:lnTo>
                    <a:lnTo>
                      <a:pt x="16334" y="10428"/>
                    </a:lnTo>
                    <a:lnTo>
                      <a:pt x="15639" y="7647"/>
                    </a:lnTo>
                    <a:lnTo>
                      <a:pt x="14596" y="4866"/>
                    </a:lnTo>
                    <a:lnTo>
                      <a:pt x="13205" y="2781"/>
                    </a:lnTo>
                    <a:lnTo>
                      <a:pt x="11816" y="1390"/>
                    </a:lnTo>
                    <a:lnTo>
                      <a:pt x="10078" y="347"/>
                    </a:lnTo>
                    <a:lnTo>
                      <a:pt x="8688" y="0"/>
                    </a:lnTo>
                    <a:lnTo>
                      <a:pt x="6603" y="347"/>
                    </a:lnTo>
                    <a:lnTo>
                      <a:pt x="5213" y="1390"/>
                    </a:lnTo>
                    <a:lnTo>
                      <a:pt x="3822" y="2781"/>
                    </a:lnTo>
                    <a:lnTo>
                      <a:pt x="2432" y="4866"/>
                    </a:lnTo>
                    <a:lnTo>
                      <a:pt x="1391"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808341" y="2265807"/>
                <a:ext cx="17273" cy="34418"/>
              </a:xfrm>
              <a:custGeom>
                <a:avLst/>
                <a:gdLst/>
                <a:ahLst/>
                <a:cxnLst/>
                <a:rect l="0" t="0" r="0" b="0"/>
                <a:pathLst>
                  <a:path w="17273" h="34418">
                    <a:moveTo>
                      <a:pt x="127" y="13843"/>
                    </a:moveTo>
                    <a:lnTo>
                      <a:pt x="635" y="10668"/>
                    </a:lnTo>
                    <a:lnTo>
                      <a:pt x="1524" y="7747"/>
                    </a:lnTo>
                    <a:lnTo>
                      <a:pt x="2413" y="5080"/>
                    </a:lnTo>
                    <a:lnTo>
                      <a:pt x="3810" y="2921"/>
                    </a:lnTo>
                    <a:lnTo>
                      <a:pt x="5207" y="1397"/>
                    </a:lnTo>
                    <a:lnTo>
                      <a:pt x="6858" y="508"/>
                    </a:lnTo>
                    <a:lnTo>
                      <a:pt x="8763" y="0"/>
                    </a:lnTo>
                    <a:lnTo>
                      <a:pt x="10287" y="508"/>
                    </a:lnTo>
                    <a:lnTo>
                      <a:pt x="11938" y="1397"/>
                    </a:lnTo>
                    <a:lnTo>
                      <a:pt x="13335" y="2921"/>
                    </a:lnTo>
                    <a:lnTo>
                      <a:pt x="14732" y="5080"/>
                    </a:lnTo>
                    <a:lnTo>
                      <a:pt x="15748" y="7747"/>
                    </a:lnTo>
                    <a:lnTo>
                      <a:pt x="16637" y="10668"/>
                    </a:lnTo>
                    <a:lnTo>
                      <a:pt x="17145" y="13843"/>
                    </a:lnTo>
                    <a:lnTo>
                      <a:pt x="17272" y="17272"/>
                    </a:lnTo>
                    <a:lnTo>
                      <a:pt x="17145" y="20828"/>
                    </a:lnTo>
                    <a:lnTo>
                      <a:pt x="16637" y="24003"/>
                    </a:lnTo>
                    <a:lnTo>
                      <a:pt x="15748" y="27051"/>
                    </a:lnTo>
                    <a:lnTo>
                      <a:pt x="14732" y="29464"/>
                    </a:lnTo>
                    <a:lnTo>
                      <a:pt x="13335" y="31623"/>
                    </a:lnTo>
                    <a:lnTo>
                      <a:pt x="11938" y="33147"/>
                    </a:lnTo>
                    <a:lnTo>
                      <a:pt x="10287" y="34290"/>
                    </a:lnTo>
                    <a:lnTo>
                      <a:pt x="8763" y="34417"/>
                    </a:lnTo>
                    <a:lnTo>
                      <a:pt x="6985" y="34290"/>
                    </a:lnTo>
                    <a:lnTo>
                      <a:pt x="5207" y="33147"/>
                    </a:lnTo>
                    <a:lnTo>
                      <a:pt x="3810" y="31623"/>
                    </a:lnTo>
                    <a:lnTo>
                      <a:pt x="2413"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7808461" y="2265958"/>
                <a:ext cx="17030" cy="34414"/>
              </a:xfrm>
              <a:custGeom>
                <a:avLst/>
                <a:gdLst/>
                <a:ahLst/>
                <a:cxnLst/>
                <a:rect l="0" t="0" r="0" b="0"/>
                <a:pathLst>
                  <a:path w="17030" h="34414">
                    <a:moveTo>
                      <a:pt x="0" y="17032"/>
                    </a:moveTo>
                    <a:lnTo>
                      <a:pt x="0" y="20856"/>
                    </a:lnTo>
                    <a:lnTo>
                      <a:pt x="695" y="23985"/>
                    </a:lnTo>
                    <a:lnTo>
                      <a:pt x="1390" y="26765"/>
                    </a:lnTo>
                    <a:lnTo>
                      <a:pt x="2433" y="29199"/>
                    </a:lnTo>
                    <a:lnTo>
                      <a:pt x="3823" y="31632"/>
                    </a:lnTo>
                    <a:lnTo>
                      <a:pt x="5213" y="33022"/>
                    </a:lnTo>
                    <a:lnTo>
                      <a:pt x="6951" y="34065"/>
                    </a:lnTo>
                    <a:lnTo>
                      <a:pt x="8689" y="34413"/>
                    </a:lnTo>
                    <a:lnTo>
                      <a:pt x="10078" y="34065"/>
                    </a:lnTo>
                    <a:lnTo>
                      <a:pt x="11816" y="33022"/>
                    </a:lnTo>
                    <a:lnTo>
                      <a:pt x="13207" y="31632"/>
                    </a:lnTo>
                    <a:lnTo>
                      <a:pt x="14596" y="29199"/>
                    </a:lnTo>
                    <a:lnTo>
                      <a:pt x="15638" y="26765"/>
                    </a:lnTo>
                    <a:lnTo>
                      <a:pt x="16333" y="23985"/>
                    </a:lnTo>
                    <a:lnTo>
                      <a:pt x="17029" y="20856"/>
                    </a:lnTo>
                    <a:lnTo>
                      <a:pt x="17029" y="17032"/>
                    </a:lnTo>
                    <a:lnTo>
                      <a:pt x="17029" y="13556"/>
                    </a:lnTo>
                    <a:lnTo>
                      <a:pt x="16333" y="10428"/>
                    </a:lnTo>
                    <a:lnTo>
                      <a:pt x="15638" y="7647"/>
                    </a:lnTo>
                    <a:lnTo>
                      <a:pt x="14596" y="4866"/>
                    </a:lnTo>
                    <a:lnTo>
                      <a:pt x="13207" y="2781"/>
                    </a:lnTo>
                    <a:lnTo>
                      <a:pt x="11816" y="1390"/>
                    </a:lnTo>
                    <a:lnTo>
                      <a:pt x="10078" y="347"/>
                    </a:lnTo>
                    <a:lnTo>
                      <a:pt x="8689" y="0"/>
                    </a:lnTo>
                    <a:lnTo>
                      <a:pt x="6603" y="347"/>
                    </a:lnTo>
                    <a:lnTo>
                      <a:pt x="5213" y="1390"/>
                    </a:lnTo>
                    <a:lnTo>
                      <a:pt x="3823" y="2781"/>
                    </a:lnTo>
                    <a:lnTo>
                      <a:pt x="2433"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7696220" y="2360504"/>
                <a:ext cx="68805" cy="26072"/>
              </a:xfrm>
              <a:custGeom>
                <a:avLst/>
                <a:gdLst/>
                <a:ahLst/>
                <a:cxnLst/>
                <a:rect l="0" t="0" r="0" b="0"/>
                <a:pathLst>
                  <a:path w="68805" h="26072">
                    <a:moveTo>
                      <a:pt x="68804" y="0"/>
                    </a:moveTo>
                    <a:lnTo>
                      <a:pt x="68457" y="3129"/>
                    </a:lnTo>
                    <a:lnTo>
                      <a:pt x="68110" y="6258"/>
                    </a:lnTo>
                    <a:lnTo>
                      <a:pt x="67067" y="9038"/>
                    </a:lnTo>
                    <a:lnTo>
                      <a:pt x="66025" y="11472"/>
                    </a:lnTo>
                    <a:lnTo>
                      <a:pt x="64287" y="13905"/>
                    </a:lnTo>
                    <a:lnTo>
                      <a:pt x="62550" y="15991"/>
                    </a:lnTo>
                    <a:lnTo>
                      <a:pt x="60465" y="17729"/>
                    </a:lnTo>
                    <a:lnTo>
                      <a:pt x="58031" y="19467"/>
                    </a:lnTo>
                    <a:lnTo>
                      <a:pt x="55599" y="21205"/>
                    </a:lnTo>
                    <a:lnTo>
                      <a:pt x="52820" y="22248"/>
                    </a:lnTo>
                    <a:lnTo>
                      <a:pt x="46912" y="24333"/>
                    </a:lnTo>
                    <a:lnTo>
                      <a:pt x="40657" y="25724"/>
                    </a:lnTo>
                    <a:lnTo>
                      <a:pt x="34403" y="26071"/>
                    </a:lnTo>
                    <a:lnTo>
                      <a:pt x="27800" y="25724"/>
                    </a:lnTo>
                    <a:lnTo>
                      <a:pt x="21545" y="24333"/>
                    </a:lnTo>
                    <a:lnTo>
                      <a:pt x="15984" y="22248"/>
                    </a:lnTo>
                    <a:lnTo>
                      <a:pt x="13206" y="21205"/>
                    </a:lnTo>
                    <a:lnTo>
                      <a:pt x="10773" y="19467"/>
                    </a:lnTo>
                    <a:lnTo>
                      <a:pt x="8340" y="17729"/>
                    </a:lnTo>
                    <a:lnTo>
                      <a:pt x="6255" y="15991"/>
                    </a:lnTo>
                    <a:lnTo>
                      <a:pt x="4518" y="13905"/>
                    </a:lnTo>
                    <a:lnTo>
                      <a:pt x="2780" y="11472"/>
                    </a:lnTo>
                    <a:lnTo>
                      <a:pt x="1391" y="9038"/>
                    </a:lnTo>
                    <a:lnTo>
                      <a:pt x="695" y="6258"/>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6993509" y="2097659"/>
              <a:ext cx="447952" cy="448454"/>
              <a:chOff x="6993509" y="2097659"/>
              <a:chExt cx="447952" cy="448454"/>
            </a:xfrm>
          </p:grpSpPr>
          <p:sp>
            <p:nvSpPr>
              <p:cNvPr id="91" name="Freeform 90"/>
              <p:cNvSpPr/>
              <p:nvPr/>
            </p:nvSpPr>
            <p:spPr>
              <a:xfrm>
                <a:off x="6993509" y="2097659"/>
                <a:ext cx="447803" cy="448311"/>
              </a:xfrm>
              <a:custGeom>
                <a:avLst/>
                <a:gdLst/>
                <a:ahLst/>
                <a:cxnLst/>
                <a:rect l="0" t="0" r="0" b="0"/>
                <a:pathLst>
                  <a:path w="447803" h="448311">
                    <a:moveTo>
                      <a:pt x="254" y="212598"/>
                    </a:moveTo>
                    <a:lnTo>
                      <a:pt x="1143" y="201295"/>
                    </a:lnTo>
                    <a:lnTo>
                      <a:pt x="2540" y="189992"/>
                    </a:lnTo>
                    <a:lnTo>
                      <a:pt x="4445" y="178943"/>
                    </a:lnTo>
                    <a:lnTo>
                      <a:pt x="6985" y="168148"/>
                    </a:lnTo>
                    <a:lnTo>
                      <a:pt x="10033" y="157480"/>
                    </a:lnTo>
                    <a:lnTo>
                      <a:pt x="13589" y="147066"/>
                    </a:lnTo>
                    <a:lnTo>
                      <a:pt x="17526" y="136906"/>
                    </a:lnTo>
                    <a:lnTo>
                      <a:pt x="22098" y="126873"/>
                    </a:lnTo>
                    <a:lnTo>
                      <a:pt x="27051" y="117348"/>
                    </a:lnTo>
                    <a:lnTo>
                      <a:pt x="32512" y="107823"/>
                    </a:lnTo>
                    <a:lnTo>
                      <a:pt x="38227" y="98933"/>
                    </a:lnTo>
                    <a:lnTo>
                      <a:pt x="44577" y="90043"/>
                    </a:lnTo>
                    <a:lnTo>
                      <a:pt x="51054" y="81661"/>
                    </a:lnTo>
                    <a:lnTo>
                      <a:pt x="58293" y="73406"/>
                    </a:lnTo>
                    <a:lnTo>
                      <a:pt x="65532" y="65659"/>
                    </a:lnTo>
                    <a:lnTo>
                      <a:pt x="73279" y="58293"/>
                    </a:lnTo>
                    <a:lnTo>
                      <a:pt x="81407" y="51181"/>
                    </a:lnTo>
                    <a:lnTo>
                      <a:pt x="89916" y="44577"/>
                    </a:lnTo>
                    <a:lnTo>
                      <a:pt x="98806" y="38354"/>
                    </a:lnTo>
                    <a:lnTo>
                      <a:pt x="107823" y="32512"/>
                    </a:lnTo>
                    <a:lnTo>
                      <a:pt x="117221" y="27051"/>
                    </a:lnTo>
                    <a:lnTo>
                      <a:pt x="126873" y="22098"/>
                    </a:lnTo>
                    <a:lnTo>
                      <a:pt x="136652" y="17653"/>
                    </a:lnTo>
                    <a:lnTo>
                      <a:pt x="146939" y="13589"/>
                    </a:lnTo>
                    <a:lnTo>
                      <a:pt x="157353" y="10160"/>
                    </a:lnTo>
                    <a:lnTo>
                      <a:pt x="168021" y="7112"/>
                    </a:lnTo>
                    <a:lnTo>
                      <a:pt x="178816" y="4699"/>
                    </a:lnTo>
                    <a:lnTo>
                      <a:pt x="189738" y="2667"/>
                    </a:lnTo>
                    <a:lnTo>
                      <a:pt x="201041" y="1270"/>
                    </a:lnTo>
                    <a:lnTo>
                      <a:pt x="212344" y="254"/>
                    </a:lnTo>
                    <a:lnTo>
                      <a:pt x="223901" y="0"/>
                    </a:lnTo>
                    <a:lnTo>
                      <a:pt x="235458" y="254"/>
                    </a:lnTo>
                    <a:lnTo>
                      <a:pt x="246761" y="1270"/>
                    </a:lnTo>
                    <a:lnTo>
                      <a:pt x="258064" y="2667"/>
                    </a:lnTo>
                    <a:lnTo>
                      <a:pt x="269113" y="4699"/>
                    </a:lnTo>
                    <a:lnTo>
                      <a:pt x="279908" y="7112"/>
                    </a:lnTo>
                    <a:lnTo>
                      <a:pt x="290576" y="10160"/>
                    </a:lnTo>
                    <a:lnTo>
                      <a:pt x="300863" y="13589"/>
                    </a:lnTo>
                    <a:lnTo>
                      <a:pt x="311150" y="17653"/>
                    </a:lnTo>
                    <a:lnTo>
                      <a:pt x="321056" y="22098"/>
                    </a:lnTo>
                    <a:lnTo>
                      <a:pt x="330708" y="27051"/>
                    </a:lnTo>
                    <a:lnTo>
                      <a:pt x="339979" y="32512"/>
                    </a:lnTo>
                    <a:lnTo>
                      <a:pt x="349250" y="38354"/>
                    </a:lnTo>
                    <a:lnTo>
                      <a:pt x="357886" y="44577"/>
                    </a:lnTo>
                    <a:lnTo>
                      <a:pt x="366395" y="51181"/>
                    </a:lnTo>
                    <a:lnTo>
                      <a:pt x="374650" y="58293"/>
                    </a:lnTo>
                    <a:lnTo>
                      <a:pt x="382270" y="65659"/>
                    </a:lnTo>
                    <a:lnTo>
                      <a:pt x="389636" y="73406"/>
                    </a:lnTo>
                    <a:lnTo>
                      <a:pt x="396748" y="81661"/>
                    </a:lnTo>
                    <a:lnTo>
                      <a:pt x="403479" y="90043"/>
                    </a:lnTo>
                    <a:lnTo>
                      <a:pt x="409702" y="98933"/>
                    </a:lnTo>
                    <a:lnTo>
                      <a:pt x="415417" y="107823"/>
                    </a:lnTo>
                    <a:lnTo>
                      <a:pt x="420751" y="117348"/>
                    </a:lnTo>
                    <a:lnTo>
                      <a:pt x="425831" y="126873"/>
                    </a:lnTo>
                    <a:lnTo>
                      <a:pt x="430276" y="136906"/>
                    </a:lnTo>
                    <a:lnTo>
                      <a:pt x="434340" y="147066"/>
                    </a:lnTo>
                    <a:lnTo>
                      <a:pt x="437896" y="157480"/>
                    </a:lnTo>
                    <a:lnTo>
                      <a:pt x="440944" y="168148"/>
                    </a:lnTo>
                    <a:lnTo>
                      <a:pt x="443357" y="178943"/>
                    </a:lnTo>
                    <a:lnTo>
                      <a:pt x="445389" y="189992"/>
                    </a:lnTo>
                    <a:lnTo>
                      <a:pt x="446659" y="201295"/>
                    </a:lnTo>
                    <a:lnTo>
                      <a:pt x="447675" y="212598"/>
                    </a:lnTo>
                    <a:lnTo>
                      <a:pt x="447802" y="224155"/>
                    </a:lnTo>
                    <a:lnTo>
                      <a:pt x="447675" y="235712"/>
                    </a:lnTo>
                    <a:lnTo>
                      <a:pt x="446659" y="247015"/>
                    </a:lnTo>
                    <a:lnTo>
                      <a:pt x="445389" y="258318"/>
                    </a:lnTo>
                    <a:lnTo>
                      <a:pt x="443357" y="269367"/>
                    </a:lnTo>
                    <a:lnTo>
                      <a:pt x="440944" y="280162"/>
                    </a:lnTo>
                    <a:lnTo>
                      <a:pt x="437896" y="290830"/>
                    </a:lnTo>
                    <a:lnTo>
                      <a:pt x="434340" y="301244"/>
                    </a:lnTo>
                    <a:lnTo>
                      <a:pt x="430276" y="311404"/>
                    </a:lnTo>
                    <a:lnTo>
                      <a:pt x="425831" y="321437"/>
                    </a:lnTo>
                    <a:lnTo>
                      <a:pt x="420751" y="330962"/>
                    </a:lnTo>
                    <a:lnTo>
                      <a:pt x="415417" y="340360"/>
                    </a:lnTo>
                    <a:lnTo>
                      <a:pt x="409702" y="349504"/>
                    </a:lnTo>
                    <a:lnTo>
                      <a:pt x="403479" y="358267"/>
                    </a:lnTo>
                    <a:lnTo>
                      <a:pt x="396748" y="366649"/>
                    </a:lnTo>
                    <a:lnTo>
                      <a:pt x="389636" y="374904"/>
                    </a:lnTo>
                    <a:lnTo>
                      <a:pt x="382270" y="382778"/>
                    </a:lnTo>
                    <a:lnTo>
                      <a:pt x="374650" y="390017"/>
                    </a:lnTo>
                    <a:lnTo>
                      <a:pt x="366395" y="397129"/>
                    </a:lnTo>
                    <a:lnTo>
                      <a:pt x="357886" y="403733"/>
                    </a:lnTo>
                    <a:lnTo>
                      <a:pt x="349250" y="409956"/>
                    </a:lnTo>
                    <a:lnTo>
                      <a:pt x="339979" y="415798"/>
                    </a:lnTo>
                    <a:lnTo>
                      <a:pt x="330708" y="421259"/>
                    </a:lnTo>
                    <a:lnTo>
                      <a:pt x="321056" y="426212"/>
                    </a:lnTo>
                    <a:lnTo>
                      <a:pt x="311150" y="430657"/>
                    </a:lnTo>
                    <a:lnTo>
                      <a:pt x="300863" y="434848"/>
                    </a:lnTo>
                    <a:lnTo>
                      <a:pt x="290576" y="438277"/>
                    </a:lnTo>
                    <a:lnTo>
                      <a:pt x="279908" y="441325"/>
                    </a:lnTo>
                    <a:lnTo>
                      <a:pt x="269113" y="443865"/>
                    </a:lnTo>
                    <a:lnTo>
                      <a:pt x="258064" y="445770"/>
                    </a:lnTo>
                    <a:lnTo>
                      <a:pt x="246761" y="447040"/>
                    </a:lnTo>
                    <a:lnTo>
                      <a:pt x="235458" y="448056"/>
                    </a:lnTo>
                    <a:lnTo>
                      <a:pt x="223901" y="448310"/>
                    </a:lnTo>
                    <a:lnTo>
                      <a:pt x="212344" y="448056"/>
                    </a:lnTo>
                    <a:lnTo>
                      <a:pt x="201041" y="447040"/>
                    </a:lnTo>
                    <a:lnTo>
                      <a:pt x="189738" y="445770"/>
                    </a:lnTo>
                    <a:lnTo>
                      <a:pt x="178816" y="443865"/>
                    </a:lnTo>
                    <a:lnTo>
                      <a:pt x="168021" y="441325"/>
                    </a:lnTo>
                    <a:lnTo>
                      <a:pt x="157353" y="438277"/>
                    </a:lnTo>
                    <a:lnTo>
                      <a:pt x="146939" y="434848"/>
                    </a:lnTo>
                    <a:lnTo>
                      <a:pt x="136652" y="430657"/>
                    </a:lnTo>
                    <a:lnTo>
                      <a:pt x="126873" y="426212"/>
                    </a:lnTo>
                    <a:lnTo>
                      <a:pt x="117221" y="421259"/>
                    </a:lnTo>
                    <a:lnTo>
                      <a:pt x="107823" y="415798"/>
                    </a:lnTo>
                    <a:lnTo>
                      <a:pt x="98806" y="409956"/>
                    </a:lnTo>
                    <a:lnTo>
                      <a:pt x="89916" y="403733"/>
                    </a:lnTo>
                    <a:lnTo>
                      <a:pt x="81407" y="397129"/>
                    </a:lnTo>
                    <a:lnTo>
                      <a:pt x="73279" y="390017"/>
                    </a:lnTo>
                    <a:lnTo>
                      <a:pt x="65532" y="382778"/>
                    </a:lnTo>
                    <a:lnTo>
                      <a:pt x="58293" y="374904"/>
                    </a:lnTo>
                    <a:lnTo>
                      <a:pt x="51054" y="366649"/>
                    </a:lnTo>
                    <a:lnTo>
                      <a:pt x="44577" y="358267"/>
                    </a:lnTo>
                    <a:lnTo>
                      <a:pt x="38227" y="349504"/>
                    </a:lnTo>
                    <a:lnTo>
                      <a:pt x="32512" y="340360"/>
                    </a:lnTo>
                    <a:lnTo>
                      <a:pt x="27051" y="330962"/>
                    </a:lnTo>
                    <a:lnTo>
                      <a:pt x="22098" y="321437"/>
                    </a:lnTo>
                    <a:lnTo>
                      <a:pt x="17526" y="311404"/>
                    </a:lnTo>
                    <a:lnTo>
                      <a:pt x="13589" y="301244"/>
                    </a:lnTo>
                    <a:lnTo>
                      <a:pt x="10033" y="290830"/>
                    </a:lnTo>
                    <a:lnTo>
                      <a:pt x="6985" y="280162"/>
                    </a:lnTo>
                    <a:lnTo>
                      <a:pt x="4445" y="269367"/>
                    </a:lnTo>
                    <a:lnTo>
                      <a:pt x="2540" y="258318"/>
                    </a:lnTo>
                    <a:lnTo>
                      <a:pt x="1143"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993544" y="2097711"/>
                <a:ext cx="447917" cy="448402"/>
              </a:xfrm>
              <a:custGeom>
                <a:avLst/>
                <a:gdLst/>
                <a:ahLst/>
                <a:cxnLst/>
                <a:rect l="0" t="0" r="0" b="0"/>
                <a:pathLst>
                  <a:path w="447917" h="448402">
                    <a:moveTo>
                      <a:pt x="0" y="224200"/>
                    </a:moveTo>
                    <a:lnTo>
                      <a:pt x="347" y="235671"/>
                    </a:lnTo>
                    <a:lnTo>
                      <a:pt x="1042" y="246794"/>
                    </a:lnTo>
                    <a:lnTo>
                      <a:pt x="2432" y="258265"/>
                    </a:lnTo>
                    <a:lnTo>
                      <a:pt x="4517" y="269388"/>
                    </a:lnTo>
                    <a:lnTo>
                      <a:pt x="6950" y="280163"/>
                    </a:lnTo>
                    <a:lnTo>
                      <a:pt x="10077" y="290592"/>
                    </a:lnTo>
                    <a:lnTo>
                      <a:pt x="13552" y="301367"/>
                    </a:lnTo>
                    <a:lnTo>
                      <a:pt x="17722" y="311447"/>
                    </a:lnTo>
                    <a:lnTo>
                      <a:pt x="21891" y="321180"/>
                    </a:lnTo>
                    <a:lnTo>
                      <a:pt x="27103" y="330913"/>
                    </a:lnTo>
                    <a:lnTo>
                      <a:pt x="32316" y="340298"/>
                    </a:lnTo>
                    <a:lnTo>
                      <a:pt x="38224" y="349335"/>
                    </a:lnTo>
                    <a:lnTo>
                      <a:pt x="44478" y="358373"/>
                    </a:lnTo>
                    <a:lnTo>
                      <a:pt x="51081" y="366715"/>
                    </a:lnTo>
                    <a:lnTo>
                      <a:pt x="58030" y="374710"/>
                    </a:lnTo>
                    <a:lnTo>
                      <a:pt x="65675" y="382705"/>
                    </a:lnTo>
                    <a:lnTo>
                      <a:pt x="73320" y="390004"/>
                    </a:lnTo>
                    <a:lnTo>
                      <a:pt x="81313" y="397304"/>
                    </a:lnTo>
                    <a:lnTo>
                      <a:pt x="90000" y="403561"/>
                    </a:lnTo>
                    <a:lnTo>
                      <a:pt x="98687" y="409818"/>
                    </a:lnTo>
                    <a:lnTo>
                      <a:pt x="107722" y="415727"/>
                    </a:lnTo>
                    <a:lnTo>
                      <a:pt x="117104" y="421288"/>
                    </a:lnTo>
                    <a:lnTo>
                      <a:pt x="126834" y="426155"/>
                    </a:lnTo>
                    <a:lnTo>
                      <a:pt x="136563" y="430673"/>
                    </a:lnTo>
                    <a:lnTo>
                      <a:pt x="146988" y="434844"/>
                    </a:lnTo>
                    <a:lnTo>
                      <a:pt x="157413" y="438320"/>
                    </a:lnTo>
                    <a:lnTo>
                      <a:pt x="167838" y="441449"/>
                    </a:lnTo>
                    <a:lnTo>
                      <a:pt x="178610" y="443882"/>
                    </a:lnTo>
                    <a:lnTo>
                      <a:pt x="189730" y="445620"/>
                    </a:lnTo>
                    <a:lnTo>
                      <a:pt x="201197" y="447010"/>
                    </a:lnTo>
                    <a:lnTo>
                      <a:pt x="212317" y="448053"/>
                    </a:lnTo>
                    <a:lnTo>
                      <a:pt x="223784" y="448401"/>
                    </a:lnTo>
                    <a:lnTo>
                      <a:pt x="235598" y="448053"/>
                    </a:lnTo>
                    <a:lnTo>
                      <a:pt x="246719" y="447010"/>
                    </a:lnTo>
                    <a:lnTo>
                      <a:pt x="258186" y="445620"/>
                    </a:lnTo>
                    <a:lnTo>
                      <a:pt x="268958" y="443882"/>
                    </a:lnTo>
                    <a:lnTo>
                      <a:pt x="279730" y="441449"/>
                    </a:lnTo>
                    <a:lnTo>
                      <a:pt x="290503" y="438320"/>
                    </a:lnTo>
                    <a:lnTo>
                      <a:pt x="300927" y="434844"/>
                    </a:lnTo>
                    <a:lnTo>
                      <a:pt x="311004" y="430673"/>
                    </a:lnTo>
                    <a:lnTo>
                      <a:pt x="321082" y="426155"/>
                    </a:lnTo>
                    <a:lnTo>
                      <a:pt x="330811" y="421288"/>
                    </a:lnTo>
                    <a:lnTo>
                      <a:pt x="339846" y="415727"/>
                    </a:lnTo>
                    <a:lnTo>
                      <a:pt x="349228" y="409818"/>
                    </a:lnTo>
                    <a:lnTo>
                      <a:pt x="357915" y="403561"/>
                    </a:lnTo>
                    <a:lnTo>
                      <a:pt x="366256" y="397304"/>
                    </a:lnTo>
                    <a:lnTo>
                      <a:pt x="374595" y="390004"/>
                    </a:lnTo>
                    <a:lnTo>
                      <a:pt x="382240" y="382705"/>
                    </a:lnTo>
                    <a:lnTo>
                      <a:pt x="389537" y="374710"/>
                    </a:lnTo>
                    <a:lnTo>
                      <a:pt x="396834" y="366715"/>
                    </a:lnTo>
                    <a:lnTo>
                      <a:pt x="403437" y="358373"/>
                    </a:lnTo>
                    <a:lnTo>
                      <a:pt x="409692" y="349335"/>
                    </a:lnTo>
                    <a:lnTo>
                      <a:pt x="415252" y="340298"/>
                    </a:lnTo>
                    <a:lnTo>
                      <a:pt x="420811" y="330913"/>
                    </a:lnTo>
                    <a:lnTo>
                      <a:pt x="425676" y="321180"/>
                    </a:lnTo>
                    <a:lnTo>
                      <a:pt x="430194" y="311447"/>
                    </a:lnTo>
                    <a:lnTo>
                      <a:pt x="434364" y="301367"/>
                    </a:lnTo>
                    <a:lnTo>
                      <a:pt x="437839" y="290592"/>
                    </a:lnTo>
                    <a:lnTo>
                      <a:pt x="440966" y="280163"/>
                    </a:lnTo>
                    <a:lnTo>
                      <a:pt x="443399" y="269388"/>
                    </a:lnTo>
                    <a:lnTo>
                      <a:pt x="445483" y="258265"/>
                    </a:lnTo>
                    <a:lnTo>
                      <a:pt x="446525" y="246794"/>
                    </a:lnTo>
                    <a:lnTo>
                      <a:pt x="447568" y="235671"/>
                    </a:lnTo>
                    <a:lnTo>
                      <a:pt x="447916" y="224200"/>
                    </a:lnTo>
                    <a:lnTo>
                      <a:pt x="447568" y="212730"/>
                    </a:lnTo>
                    <a:lnTo>
                      <a:pt x="446525" y="201259"/>
                    </a:lnTo>
                    <a:lnTo>
                      <a:pt x="445483" y="190136"/>
                    </a:lnTo>
                    <a:lnTo>
                      <a:pt x="443399" y="179012"/>
                    </a:lnTo>
                    <a:lnTo>
                      <a:pt x="440966" y="168237"/>
                    </a:lnTo>
                    <a:lnTo>
                      <a:pt x="437839" y="157462"/>
                    </a:lnTo>
                    <a:lnTo>
                      <a:pt x="434364" y="147034"/>
                    </a:lnTo>
                    <a:lnTo>
                      <a:pt x="430194" y="136953"/>
                    </a:lnTo>
                    <a:lnTo>
                      <a:pt x="425676" y="126873"/>
                    </a:lnTo>
                    <a:lnTo>
                      <a:pt x="420811" y="117488"/>
                    </a:lnTo>
                    <a:lnTo>
                      <a:pt x="415252" y="107755"/>
                    </a:lnTo>
                    <a:lnTo>
                      <a:pt x="409692" y="98718"/>
                    </a:lnTo>
                    <a:lnTo>
                      <a:pt x="403437" y="90028"/>
                    </a:lnTo>
                    <a:lnTo>
                      <a:pt x="396834" y="81685"/>
                    </a:lnTo>
                    <a:lnTo>
                      <a:pt x="389537" y="73343"/>
                    </a:lnTo>
                    <a:lnTo>
                      <a:pt x="382240" y="65696"/>
                    </a:lnTo>
                    <a:lnTo>
                      <a:pt x="374595" y="58049"/>
                    </a:lnTo>
                    <a:lnTo>
                      <a:pt x="366256" y="51097"/>
                    </a:lnTo>
                    <a:lnTo>
                      <a:pt x="357915" y="44492"/>
                    </a:lnTo>
                    <a:lnTo>
                      <a:pt x="349228" y="38236"/>
                    </a:lnTo>
                    <a:lnTo>
                      <a:pt x="339846" y="32326"/>
                    </a:lnTo>
                    <a:lnTo>
                      <a:pt x="330811" y="27112"/>
                    </a:lnTo>
                    <a:lnTo>
                      <a:pt x="321082" y="21898"/>
                    </a:lnTo>
                    <a:lnTo>
                      <a:pt x="311004" y="17727"/>
                    </a:lnTo>
                    <a:lnTo>
                      <a:pt x="300927" y="13556"/>
                    </a:lnTo>
                    <a:lnTo>
                      <a:pt x="290503" y="10080"/>
                    </a:lnTo>
                    <a:lnTo>
                      <a:pt x="279730" y="6952"/>
                    </a:lnTo>
                    <a:lnTo>
                      <a:pt x="268958" y="4518"/>
                    </a:lnTo>
                    <a:lnTo>
                      <a:pt x="258186" y="2780"/>
                    </a:lnTo>
                    <a:lnTo>
                      <a:pt x="246719" y="1043"/>
                    </a:lnTo>
                    <a:lnTo>
                      <a:pt x="235598" y="347"/>
                    </a:lnTo>
                    <a:lnTo>
                      <a:pt x="223784" y="0"/>
                    </a:lnTo>
                    <a:lnTo>
                      <a:pt x="212317" y="347"/>
                    </a:lnTo>
                    <a:lnTo>
                      <a:pt x="201197" y="1043"/>
                    </a:lnTo>
                    <a:lnTo>
                      <a:pt x="189730" y="2780"/>
                    </a:lnTo>
                    <a:lnTo>
                      <a:pt x="178610" y="4518"/>
                    </a:lnTo>
                    <a:lnTo>
                      <a:pt x="167838" y="6952"/>
                    </a:lnTo>
                    <a:lnTo>
                      <a:pt x="157413" y="10080"/>
                    </a:lnTo>
                    <a:lnTo>
                      <a:pt x="146988" y="13556"/>
                    </a:lnTo>
                    <a:lnTo>
                      <a:pt x="136563" y="17727"/>
                    </a:lnTo>
                    <a:lnTo>
                      <a:pt x="126834" y="21898"/>
                    </a:lnTo>
                    <a:lnTo>
                      <a:pt x="117104" y="27112"/>
                    </a:lnTo>
                    <a:lnTo>
                      <a:pt x="107722" y="32326"/>
                    </a:lnTo>
                    <a:lnTo>
                      <a:pt x="98687" y="38236"/>
                    </a:lnTo>
                    <a:lnTo>
                      <a:pt x="90000" y="44492"/>
                    </a:lnTo>
                    <a:lnTo>
                      <a:pt x="81313" y="51097"/>
                    </a:lnTo>
                    <a:lnTo>
                      <a:pt x="73320" y="58049"/>
                    </a:lnTo>
                    <a:lnTo>
                      <a:pt x="65675" y="65696"/>
                    </a:lnTo>
                    <a:lnTo>
                      <a:pt x="58030" y="73343"/>
                    </a:lnTo>
                    <a:lnTo>
                      <a:pt x="51081" y="81685"/>
                    </a:lnTo>
                    <a:lnTo>
                      <a:pt x="44478" y="90028"/>
                    </a:lnTo>
                    <a:lnTo>
                      <a:pt x="38224" y="98718"/>
                    </a:lnTo>
                    <a:lnTo>
                      <a:pt x="32316" y="107755"/>
                    </a:lnTo>
                    <a:lnTo>
                      <a:pt x="27103" y="117488"/>
                    </a:lnTo>
                    <a:lnTo>
                      <a:pt x="21891" y="126873"/>
                    </a:lnTo>
                    <a:lnTo>
                      <a:pt x="17722" y="136953"/>
                    </a:lnTo>
                    <a:lnTo>
                      <a:pt x="13552" y="147034"/>
                    </a:lnTo>
                    <a:lnTo>
                      <a:pt x="10077" y="157462"/>
                    </a:lnTo>
                    <a:lnTo>
                      <a:pt x="6950" y="168237"/>
                    </a:lnTo>
                    <a:lnTo>
                      <a:pt x="4517" y="179012"/>
                    </a:lnTo>
                    <a:lnTo>
                      <a:pt x="2432" y="190136"/>
                    </a:lnTo>
                    <a:lnTo>
                      <a:pt x="1042"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076591" y="2398383"/>
                <a:ext cx="275909" cy="59787"/>
              </a:xfrm>
              <a:custGeom>
                <a:avLst/>
                <a:gdLst/>
                <a:ahLst/>
                <a:cxnLst/>
                <a:rect l="0" t="0" r="0" b="0"/>
                <a:pathLst>
                  <a:path w="275909" h="59787">
                    <a:moveTo>
                      <a:pt x="275908" y="17379"/>
                    </a:moveTo>
                    <a:lnTo>
                      <a:pt x="271739" y="12513"/>
                    </a:lnTo>
                    <a:lnTo>
                      <a:pt x="267916" y="7647"/>
                    </a:lnTo>
                    <a:lnTo>
                      <a:pt x="265831" y="5214"/>
                    </a:lnTo>
                    <a:lnTo>
                      <a:pt x="263746" y="3128"/>
                    </a:lnTo>
                    <a:lnTo>
                      <a:pt x="261313" y="1390"/>
                    </a:lnTo>
                    <a:lnTo>
                      <a:pt x="258534" y="0"/>
                    </a:lnTo>
                    <a:lnTo>
                      <a:pt x="255058" y="4866"/>
                    </a:lnTo>
                    <a:lnTo>
                      <a:pt x="250889" y="9732"/>
                    </a:lnTo>
                    <a:lnTo>
                      <a:pt x="246372" y="14251"/>
                    </a:lnTo>
                    <a:lnTo>
                      <a:pt x="241159" y="19118"/>
                    </a:lnTo>
                    <a:lnTo>
                      <a:pt x="235599" y="23636"/>
                    </a:lnTo>
                    <a:lnTo>
                      <a:pt x="229344" y="28155"/>
                    </a:lnTo>
                    <a:lnTo>
                      <a:pt x="223090" y="32326"/>
                    </a:lnTo>
                    <a:lnTo>
                      <a:pt x="216140" y="36497"/>
                    </a:lnTo>
                    <a:lnTo>
                      <a:pt x="208843" y="40321"/>
                    </a:lnTo>
                    <a:lnTo>
                      <a:pt x="201197" y="43797"/>
                    </a:lnTo>
                    <a:lnTo>
                      <a:pt x="193552" y="46925"/>
                    </a:lnTo>
                    <a:lnTo>
                      <a:pt x="185213" y="50054"/>
                    </a:lnTo>
                    <a:lnTo>
                      <a:pt x="176874" y="52487"/>
                    </a:lnTo>
                    <a:lnTo>
                      <a:pt x="168533" y="54920"/>
                    </a:lnTo>
                    <a:lnTo>
                      <a:pt x="159499" y="56658"/>
                    </a:lnTo>
                    <a:lnTo>
                      <a:pt x="150811" y="58396"/>
                    </a:lnTo>
                    <a:lnTo>
                      <a:pt x="141777" y="59091"/>
                    </a:lnTo>
                    <a:lnTo>
                      <a:pt x="132743" y="59786"/>
                    </a:lnTo>
                    <a:lnTo>
                      <a:pt x="124054" y="59786"/>
                    </a:lnTo>
                    <a:lnTo>
                      <a:pt x="115020" y="59091"/>
                    </a:lnTo>
                    <a:lnTo>
                      <a:pt x="105637" y="58048"/>
                    </a:lnTo>
                    <a:lnTo>
                      <a:pt x="96950" y="56311"/>
                    </a:lnTo>
                    <a:lnTo>
                      <a:pt x="87916" y="53877"/>
                    </a:lnTo>
                    <a:lnTo>
                      <a:pt x="79228" y="50749"/>
                    </a:lnTo>
                    <a:lnTo>
                      <a:pt x="70541" y="47273"/>
                    </a:lnTo>
                    <a:lnTo>
                      <a:pt x="62201" y="42754"/>
                    </a:lnTo>
                    <a:lnTo>
                      <a:pt x="53861" y="37888"/>
                    </a:lnTo>
                    <a:lnTo>
                      <a:pt x="46217" y="31979"/>
                    </a:lnTo>
                    <a:lnTo>
                      <a:pt x="38224" y="25027"/>
                    </a:lnTo>
                    <a:lnTo>
                      <a:pt x="30927" y="17727"/>
                    </a:lnTo>
                    <a:lnTo>
                      <a:pt x="23977" y="9385"/>
                    </a:lnTo>
                    <a:lnTo>
                      <a:pt x="17374" y="0"/>
                    </a:lnTo>
                    <a:lnTo>
                      <a:pt x="14596" y="1390"/>
                    </a:lnTo>
                    <a:lnTo>
                      <a:pt x="12162" y="3128"/>
                    </a:lnTo>
                    <a:lnTo>
                      <a:pt x="10077" y="5214"/>
                    </a:lnTo>
                    <a:lnTo>
                      <a:pt x="7993" y="7647"/>
                    </a:lnTo>
                    <a:lnTo>
                      <a:pt x="4170" y="12513"/>
                    </a:lnTo>
                    <a:lnTo>
                      <a:pt x="0" y="17379"/>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7126859" y="2244344"/>
                <a:ext cx="17146" cy="34291"/>
              </a:xfrm>
              <a:custGeom>
                <a:avLst/>
                <a:gdLst/>
                <a:ahLst/>
                <a:cxnLst/>
                <a:rect l="0" t="0" r="0" b="0"/>
                <a:pathLst>
                  <a:path w="17146" h="34291">
                    <a:moveTo>
                      <a:pt x="127" y="13716"/>
                    </a:moveTo>
                    <a:lnTo>
                      <a:pt x="635" y="10541"/>
                    </a:lnTo>
                    <a:lnTo>
                      <a:pt x="1397" y="7620"/>
                    </a:lnTo>
                    <a:lnTo>
                      <a:pt x="2540" y="4953"/>
                    </a:lnTo>
                    <a:lnTo>
                      <a:pt x="3810" y="2921"/>
                    </a:lnTo>
                    <a:lnTo>
                      <a:pt x="5207" y="1270"/>
                    </a:lnTo>
                    <a:lnTo>
                      <a:pt x="6858" y="381"/>
                    </a:lnTo>
                    <a:lnTo>
                      <a:pt x="8636" y="0"/>
                    </a:lnTo>
                    <a:lnTo>
                      <a:pt x="10414" y="381"/>
                    </a:lnTo>
                    <a:lnTo>
                      <a:pt x="11938" y="1270"/>
                    </a:lnTo>
                    <a:lnTo>
                      <a:pt x="13335" y="2921"/>
                    </a:lnTo>
                    <a:lnTo>
                      <a:pt x="14732" y="4953"/>
                    </a:lnTo>
                    <a:lnTo>
                      <a:pt x="15748" y="7620"/>
                    </a:lnTo>
                    <a:lnTo>
                      <a:pt x="16510" y="10541"/>
                    </a:lnTo>
                    <a:lnTo>
                      <a:pt x="17018" y="13716"/>
                    </a:lnTo>
                    <a:lnTo>
                      <a:pt x="17145" y="17272"/>
                    </a:lnTo>
                    <a:lnTo>
                      <a:pt x="17018" y="20828"/>
                    </a:lnTo>
                    <a:lnTo>
                      <a:pt x="16510" y="23876"/>
                    </a:lnTo>
                    <a:lnTo>
                      <a:pt x="15748" y="26924"/>
                    </a:lnTo>
                    <a:lnTo>
                      <a:pt x="14732" y="29337"/>
                    </a:lnTo>
                    <a:lnTo>
                      <a:pt x="13335" y="31496"/>
                    </a:lnTo>
                    <a:lnTo>
                      <a:pt x="11938" y="33020"/>
                    </a:lnTo>
                    <a:lnTo>
                      <a:pt x="10414" y="34163"/>
                    </a:lnTo>
                    <a:lnTo>
                      <a:pt x="8636" y="34290"/>
                    </a:lnTo>
                    <a:lnTo>
                      <a:pt x="6858" y="34163"/>
                    </a:lnTo>
                    <a:lnTo>
                      <a:pt x="5207" y="33020"/>
                    </a:lnTo>
                    <a:lnTo>
                      <a:pt x="3810" y="31496"/>
                    </a:lnTo>
                    <a:lnTo>
                      <a:pt x="2540" y="29337"/>
                    </a:lnTo>
                    <a:lnTo>
                      <a:pt x="1397" y="26924"/>
                    </a:lnTo>
                    <a:lnTo>
                      <a:pt x="635" y="23876"/>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126980" y="2244397"/>
                <a:ext cx="17029" cy="34414"/>
              </a:xfrm>
              <a:custGeom>
                <a:avLst/>
                <a:gdLst/>
                <a:ahLst/>
                <a:cxnLst/>
                <a:rect l="0" t="0" r="0" b="0"/>
                <a:pathLst>
                  <a:path w="17029" h="34414">
                    <a:moveTo>
                      <a:pt x="0" y="17032"/>
                    </a:moveTo>
                    <a:lnTo>
                      <a:pt x="0" y="20856"/>
                    </a:lnTo>
                    <a:lnTo>
                      <a:pt x="695" y="23985"/>
                    </a:lnTo>
                    <a:lnTo>
                      <a:pt x="1390" y="26765"/>
                    </a:lnTo>
                    <a:lnTo>
                      <a:pt x="2432" y="29199"/>
                    </a:lnTo>
                    <a:lnTo>
                      <a:pt x="3822" y="31632"/>
                    </a:lnTo>
                    <a:lnTo>
                      <a:pt x="5213" y="33023"/>
                    </a:lnTo>
                    <a:lnTo>
                      <a:pt x="6602" y="34065"/>
                    </a:lnTo>
                    <a:lnTo>
                      <a:pt x="8688" y="34413"/>
                    </a:lnTo>
                    <a:lnTo>
                      <a:pt x="10077" y="34065"/>
                    </a:lnTo>
                    <a:lnTo>
                      <a:pt x="11815" y="33023"/>
                    </a:lnTo>
                    <a:lnTo>
                      <a:pt x="13205" y="31632"/>
                    </a:lnTo>
                    <a:lnTo>
                      <a:pt x="14596" y="29199"/>
                    </a:lnTo>
                    <a:lnTo>
                      <a:pt x="15638" y="26765"/>
                    </a:lnTo>
                    <a:lnTo>
                      <a:pt x="16334" y="23985"/>
                    </a:lnTo>
                    <a:lnTo>
                      <a:pt x="17028" y="20856"/>
                    </a:lnTo>
                    <a:lnTo>
                      <a:pt x="17028" y="17032"/>
                    </a:lnTo>
                    <a:lnTo>
                      <a:pt x="17028" y="13556"/>
                    </a:lnTo>
                    <a:lnTo>
                      <a:pt x="16334" y="10428"/>
                    </a:lnTo>
                    <a:lnTo>
                      <a:pt x="15638" y="7647"/>
                    </a:lnTo>
                    <a:lnTo>
                      <a:pt x="14596" y="4866"/>
                    </a:lnTo>
                    <a:lnTo>
                      <a:pt x="13205" y="2781"/>
                    </a:lnTo>
                    <a:lnTo>
                      <a:pt x="11815" y="1390"/>
                    </a:lnTo>
                    <a:lnTo>
                      <a:pt x="10077" y="347"/>
                    </a:lnTo>
                    <a:lnTo>
                      <a:pt x="8688" y="0"/>
                    </a:lnTo>
                    <a:lnTo>
                      <a:pt x="6602" y="347"/>
                    </a:lnTo>
                    <a:lnTo>
                      <a:pt x="5213" y="1390"/>
                    </a:lnTo>
                    <a:lnTo>
                      <a:pt x="3822" y="2781"/>
                    </a:lnTo>
                    <a:lnTo>
                      <a:pt x="2432"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7290816" y="2244344"/>
                <a:ext cx="17273" cy="34291"/>
              </a:xfrm>
              <a:custGeom>
                <a:avLst/>
                <a:gdLst/>
                <a:ahLst/>
                <a:cxnLst/>
                <a:rect l="0" t="0" r="0" b="0"/>
                <a:pathLst>
                  <a:path w="17273" h="34291">
                    <a:moveTo>
                      <a:pt x="127" y="13716"/>
                    </a:moveTo>
                    <a:lnTo>
                      <a:pt x="635" y="10541"/>
                    </a:lnTo>
                    <a:lnTo>
                      <a:pt x="1524" y="7620"/>
                    </a:lnTo>
                    <a:lnTo>
                      <a:pt x="2540" y="4953"/>
                    </a:lnTo>
                    <a:lnTo>
                      <a:pt x="3937" y="2921"/>
                    </a:lnTo>
                    <a:lnTo>
                      <a:pt x="5334" y="1270"/>
                    </a:lnTo>
                    <a:lnTo>
                      <a:pt x="6985" y="381"/>
                    </a:lnTo>
                    <a:lnTo>
                      <a:pt x="8763" y="0"/>
                    </a:lnTo>
                    <a:lnTo>
                      <a:pt x="10414" y="381"/>
                    </a:lnTo>
                    <a:lnTo>
                      <a:pt x="11938" y="1270"/>
                    </a:lnTo>
                    <a:lnTo>
                      <a:pt x="13462" y="2921"/>
                    </a:lnTo>
                    <a:lnTo>
                      <a:pt x="14859" y="4953"/>
                    </a:lnTo>
                    <a:lnTo>
                      <a:pt x="15748" y="7620"/>
                    </a:lnTo>
                    <a:lnTo>
                      <a:pt x="16637" y="10541"/>
                    </a:lnTo>
                    <a:lnTo>
                      <a:pt x="17145" y="13716"/>
                    </a:lnTo>
                    <a:lnTo>
                      <a:pt x="17272" y="17272"/>
                    </a:lnTo>
                    <a:lnTo>
                      <a:pt x="17145" y="20828"/>
                    </a:lnTo>
                    <a:lnTo>
                      <a:pt x="16637" y="23876"/>
                    </a:lnTo>
                    <a:lnTo>
                      <a:pt x="15748" y="26924"/>
                    </a:lnTo>
                    <a:lnTo>
                      <a:pt x="14859" y="29337"/>
                    </a:lnTo>
                    <a:lnTo>
                      <a:pt x="13462" y="31496"/>
                    </a:lnTo>
                    <a:lnTo>
                      <a:pt x="11938" y="33020"/>
                    </a:lnTo>
                    <a:lnTo>
                      <a:pt x="10414" y="34163"/>
                    </a:lnTo>
                    <a:lnTo>
                      <a:pt x="8763" y="34290"/>
                    </a:lnTo>
                    <a:lnTo>
                      <a:pt x="6985" y="34163"/>
                    </a:lnTo>
                    <a:lnTo>
                      <a:pt x="5334" y="33020"/>
                    </a:lnTo>
                    <a:lnTo>
                      <a:pt x="3937" y="31496"/>
                    </a:lnTo>
                    <a:lnTo>
                      <a:pt x="2540" y="29337"/>
                    </a:lnTo>
                    <a:lnTo>
                      <a:pt x="1524" y="26924"/>
                    </a:lnTo>
                    <a:lnTo>
                      <a:pt x="635" y="23876"/>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7290996" y="2244397"/>
                <a:ext cx="17029" cy="34414"/>
              </a:xfrm>
              <a:custGeom>
                <a:avLst/>
                <a:gdLst/>
                <a:ahLst/>
                <a:cxnLst/>
                <a:rect l="0" t="0" r="0" b="0"/>
                <a:pathLst>
                  <a:path w="17029" h="34414">
                    <a:moveTo>
                      <a:pt x="0" y="17032"/>
                    </a:moveTo>
                    <a:lnTo>
                      <a:pt x="0" y="20856"/>
                    </a:lnTo>
                    <a:lnTo>
                      <a:pt x="695" y="23985"/>
                    </a:lnTo>
                    <a:lnTo>
                      <a:pt x="1390" y="26765"/>
                    </a:lnTo>
                    <a:lnTo>
                      <a:pt x="2432" y="29199"/>
                    </a:lnTo>
                    <a:lnTo>
                      <a:pt x="3823" y="31632"/>
                    </a:lnTo>
                    <a:lnTo>
                      <a:pt x="5213" y="33023"/>
                    </a:lnTo>
                    <a:lnTo>
                      <a:pt x="6951" y="34065"/>
                    </a:lnTo>
                    <a:lnTo>
                      <a:pt x="8689" y="34413"/>
                    </a:lnTo>
                    <a:lnTo>
                      <a:pt x="10078" y="34065"/>
                    </a:lnTo>
                    <a:lnTo>
                      <a:pt x="11816" y="33023"/>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1"/>
                    </a:lnTo>
                    <a:lnTo>
                      <a:pt x="11816" y="1390"/>
                    </a:lnTo>
                    <a:lnTo>
                      <a:pt x="10078" y="347"/>
                    </a:lnTo>
                    <a:lnTo>
                      <a:pt x="8689" y="0"/>
                    </a:lnTo>
                    <a:lnTo>
                      <a:pt x="6603" y="347"/>
                    </a:lnTo>
                    <a:lnTo>
                      <a:pt x="5213" y="1390"/>
                    </a:lnTo>
                    <a:lnTo>
                      <a:pt x="3823" y="2781"/>
                    </a:lnTo>
                    <a:lnTo>
                      <a:pt x="2432"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78755" y="2338943"/>
                <a:ext cx="68805" cy="26072"/>
              </a:xfrm>
              <a:custGeom>
                <a:avLst/>
                <a:gdLst/>
                <a:ahLst/>
                <a:cxnLst/>
                <a:rect l="0" t="0" r="0" b="0"/>
                <a:pathLst>
                  <a:path w="68805" h="26072">
                    <a:moveTo>
                      <a:pt x="68804" y="0"/>
                    </a:moveTo>
                    <a:lnTo>
                      <a:pt x="68457" y="3129"/>
                    </a:lnTo>
                    <a:lnTo>
                      <a:pt x="68110" y="6257"/>
                    </a:lnTo>
                    <a:lnTo>
                      <a:pt x="67066" y="9038"/>
                    </a:lnTo>
                    <a:lnTo>
                      <a:pt x="66024" y="11471"/>
                    </a:lnTo>
                    <a:lnTo>
                      <a:pt x="64287" y="13905"/>
                    </a:lnTo>
                    <a:lnTo>
                      <a:pt x="62550" y="15991"/>
                    </a:lnTo>
                    <a:lnTo>
                      <a:pt x="60464" y="17729"/>
                    </a:lnTo>
                    <a:lnTo>
                      <a:pt x="58031" y="19467"/>
                    </a:lnTo>
                    <a:lnTo>
                      <a:pt x="55599" y="21205"/>
                    </a:lnTo>
                    <a:lnTo>
                      <a:pt x="52820" y="22248"/>
                    </a:lnTo>
                    <a:lnTo>
                      <a:pt x="46912" y="24333"/>
                    </a:lnTo>
                    <a:lnTo>
                      <a:pt x="40657" y="25724"/>
                    </a:lnTo>
                    <a:lnTo>
                      <a:pt x="34402" y="26071"/>
                    </a:lnTo>
                    <a:lnTo>
                      <a:pt x="27800" y="25724"/>
                    </a:lnTo>
                    <a:lnTo>
                      <a:pt x="21544" y="24333"/>
                    </a:lnTo>
                    <a:lnTo>
                      <a:pt x="15984" y="22248"/>
                    </a:lnTo>
                    <a:lnTo>
                      <a:pt x="13205" y="21205"/>
                    </a:lnTo>
                    <a:lnTo>
                      <a:pt x="10773" y="19467"/>
                    </a:lnTo>
                    <a:lnTo>
                      <a:pt x="8340" y="17729"/>
                    </a:lnTo>
                    <a:lnTo>
                      <a:pt x="6254" y="15991"/>
                    </a:lnTo>
                    <a:lnTo>
                      <a:pt x="4517" y="13905"/>
                    </a:lnTo>
                    <a:lnTo>
                      <a:pt x="2780" y="11471"/>
                    </a:lnTo>
                    <a:lnTo>
                      <a:pt x="1390" y="9038"/>
                    </a:lnTo>
                    <a:lnTo>
                      <a:pt x="694"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8567420" y="2130044"/>
              <a:ext cx="447997" cy="448411"/>
              <a:chOff x="8567420" y="2130044"/>
              <a:chExt cx="447997" cy="448411"/>
            </a:xfrm>
          </p:grpSpPr>
          <p:sp>
            <p:nvSpPr>
              <p:cNvPr id="100" name="Freeform 99"/>
              <p:cNvSpPr/>
              <p:nvPr/>
            </p:nvSpPr>
            <p:spPr>
              <a:xfrm>
                <a:off x="8567420" y="2130044"/>
                <a:ext cx="447930" cy="448184"/>
              </a:xfrm>
              <a:custGeom>
                <a:avLst/>
                <a:gdLst/>
                <a:ahLst/>
                <a:cxnLst/>
                <a:rect l="0" t="0" r="0" b="0"/>
                <a:pathLst>
                  <a:path w="447930" h="448184">
                    <a:moveTo>
                      <a:pt x="254" y="212598"/>
                    </a:moveTo>
                    <a:lnTo>
                      <a:pt x="1270" y="201295"/>
                    </a:lnTo>
                    <a:lnTo>
                      <a:pt x="2540" y="189992"/>
                    </a:lnTo>
                    <a:lnTo>
                      <a:pt x="4445" y="178943"/>
                    </a:lnTo>
                    <a:lnTo>
                      <a:pt x="7112" y="168148"/>
                    </a:lnTo>
                    <a:lnTo>
                      <a:pt x="10033" y="157480"/>
                    </a:lnTo>
                    <a:lnTo>
                      <a:pt x="13589" y="147066"/>
                    </a:lnTo>
                    <a:lnTo>
                      <a:pt x="17653" y="136906"/>
                    </a:lnTo>
                    <a:lnTo>
                      <a:pt x="22098" y="126873"/>
                    </a:lnTo>
                    <a:lnTo>
                      <a:pt x="27178" y="117221"/>
                    </a:lnTo>
                    <a:lnTo>
                      <a:pt x="32512" y="107823"/>
                    </a:lnTo>
                    <a:lnTo>
                      <a:pt x="38227" y="98806"/>
                    </a:lnTo>
                    <a:lnTo>
                      <a:pt x="44577" y="90043"/>
                    </a:lnTo>
                    <a:lnTo>
                      <a:pt x="51181" y="81534"/>
                    </a:lnTo>
                    <a:lnTo>
                      <a:pt x="58293" y="73406"/>
                    </a:lnTo>
                    <a:lnTo>
                      <a:pt x="65659" y="65659"/>
                    </a:lnTo>
                    <a:lnTo>
                      <a:pt x="73406" y="58166"/>
                    </a:lnTo>
                    <a:lnTo>
                      <a:pt x="81407" y="51181"/>
                    </a:lnTo>
                    <a:lnTo>
                      <a:pt x="89916" y="44450"/>
                    </a:lnTo>
                    <a:lnTo>
                      <a:pt x="98806" y="38227"/>
                    </a:lnTo>
                    <a:lnTo>
                      <a:pt x="107823" y="32385"/>
                    </a:lnTo>
                    <a:lnTo>
                      <a:pt x="117221" y="27051"/>
                    </a:lnTo>
                    <a:lnTo>
                      <a:pt x="127000" y="22098"/>
                    </a:lnTo>
                    <a:lnTo>
                      <a:pt x="136779" y="17526"/>
                    </a:lnTo>
                    <a:lnTo>
                      <a:pt x="146939" y="13589"/>
                    </a:lnTo>
                    <a:lnTo>
                      <a:pt x="157353" y="10160"/>
                    </a:lnTo>
                    <a:lnTo>
                      <a:pt x="168021" y="7112"/>
                    </a:lnTo>
                    <a:lnTo>
                      <a:pt x="178816" y="4572"/>
                    </a:lnTo>
                    <a:lnTo>
                      <a:pt x="189738" y="2540"/>
                    </a:lnTo>
                    <a:lnTo>
                      <a:pt x="201168" y="1143"/>
                    </a:lnTo>
                    <a:lnTo>
                      <a:pt x="212471" y="254"/>
                    </a:lnTo>
                    <a:lnTo>
                      <a:pt x="224028" y="0"/>
                    </a:lnTo>
                    <a:lnTo>
                      <a:pt x="235458" y="254"/>
                    </a:lnTo>
                    <a:lnTo>
                      <a:pt x="246888" y="1143"/>
                    </a:lnTo>
                    <a:lnTo>
                      <a:pt x="258191" y="2540"/>
                    </a:lnTo>
                    <a:lnTo>
                      <a:pt x="269113" y="4572"/>
                    </a:lnTo>
                    <a:lnTo>
                      <a:pt x="279908" y="7112"/>
                    </a:lnTo>
                    <a:lnTo>
                      <a:pt x="290576" y="10160"/>
                    </a:lnTo>
                    <a:lnTo>
                      <a:pt x="300990" y="13589"/>
                    </a:lnTo>
                    <a:lnTo>
                      <a:pt x="311150" y="17526"/>
                    </a:lnTo>
                    <a:lnTo>
                      <a:pt x="321056" y="22098"/>
                    </a:lnTo>
                    <a:lnTo>
                      <a:pt x="330708" y="27051"/>
                    </a:lnTo>
                    <a:lnTo>
                      <a:pt x="340106" y="32385"/>
                    </a:lnTo>
                    <a:lnTo>
                      <a:pt x="349250" y="38227"/>
                    </a:lnTo>
                    <a:lnTo>
                      <a:pt x="358013" y="44450"/>
                    </a:lnTo>
                    <a:lnTo>
                      <a:pt x="366522" y="51181"/>
                    </a:lnTo>
                    <a:lnTo>
                      <a:pt x="374650" y="58166"/>
                    </a:lnTo>
                    <a:lnTo>
                      <a:pt x="382397" y="65659"/>
                    </a:lnTo>
                    <a:lnTo>
                      <a:pt x="389636" y="73406"/>
                    </a:lnTo>
                    <a:lnTo>
                      <a:pt x="396748" y="81534"/>
                    </a:lnTo>
                    <a:lnTo>
                      <a:pt x="403479" y="90043"/>
                    </a:lnTo>
                    <a:lnTo>
                      <a:pt x="409702" y="98806"/>
                    </a:lnTo>
                    <a:lnTo>
                      <a:pt x="415417" y="107823"/>
                    </a:lnTo>
                    <a:lnTo>
                      <a:pt x="420878" y="117221"/>
                    </a:lnTo>
                    <a:lnTo>
                      <a:pt x="425831" y="126873"/>
                    </a:lnTo>
                    <a:lnTo>
                      <a:pt x="430276" y="136906"/>
                    </a:lnTo>
                    <a:lnTo>
                      <a:pt x="434467" y="147066"/>
                    </a:lnTo>
                    <a:lnTo>
                      <a:pt x="438023" y="157480"/>
                    </a:lnTo>
                    <a:lnTo>
                      <a:pt x="440944" y="168148"/>
                    </a:lnTo>
                    <a:lnTo>
                      <a:pt x="443484" y="178943"/>
                    </a:lnTo>
                    <a:lnTo>
                      <a:pt x="445389" y="189992"/>
                    </a:lnTo>
                    <a:lnTo>
                      <a:pt x="446659" y="201295"/>
                    </a:lnTo>
                    <a:lnTo>
                      <a:pt x="447675" y="212598"/>
                    </a:lnTo>
                    <a:lnTo>
                      <a:pt x="447929" y="224155"/>
                    </a:lnTo>
                    <a:lnTo>
                      <a:pt x="447675" y="235712"/>
                    </a:lnTo>
                    <a:lnTo>
                      <a:pt x="446659" y="247015"/>
                    </a:lnTo>
                    <a:lnTo>
                      <a:pt x="445389" y="258318"/>
                    </a:lnTo>
                    <a:lnTo>
                      <a:pt x="443484" y="269240"/>
                    </a:lnTo>
                    <a:lnTo>
                      <a:pt x="440944" y="280035"/>
                    </a:lnTo>
                    <a:lnTo>
                      <a:pt x="438023" y="290703"/>
                    </a:lnTo>
                    <a:lnTo>
                      <a:pt x="434467" y="301244"/>
                    </a:lnTo>
                    <a:lnTo>
                      <a:pt x="430276" y="311277"/>
                    </a:lnTo>
                    <a:lnTo>
                      <a:pt x="425831" y="321310"/>
                    </a:lnTo>
                    <a:lnTo>
                      <a:pt x="420878" y="330962"/>
                    </a:lnTo>
                    <a:lnTo>
                      <a:pt x="415417" y="340360"/>
                    </a:lnTo>
                    <a:lnTo>
                      <a:pt x="409702" y="349504"/>
                    </a:lnTo>
                    <a:lnTo>
                      <a:pt x="403479" y="358267"/>
                    </a:lnTo>
                    <a:lnTo>
                      <a:pt x="396748" y="366649"/>
                    </a:lnTo>
                    <a:lnTo>
                      <a:pt x="389636" y="374777"/>
                    </a:lnTo>
                    <a:lnTo>
                      <a:pt x="382397" y="382651"/>
                    </a:lnTo>
                    <a:lnTo>
                      <a:pt x="374650" y="390017"/>
                    </a:lnTo>
                    <a:lnTo>
                      <a:pt x="366522" y="397129"/>
                    </a:lnTo>
                    <a:lnTo>
                      <a:pt x="358013" y="403733"/>
                    </a:lnTo>
                    <a:lnTo>
                      <a:pt x="349250" y="409956"/>
                    </a:lnTo>
                    <a:lnTo>
                      <a:pt x="340106" y="415798"/>
                    </a:lnTo>
                    <a:lnTo>
                      <a:pt x="330708" y="421132"/>
                    </a:lnTo>
                    <a:lnTo>
                      <a:pt x="321056" y="426085"/>
                    </a:lnTo>
                    <a:lnTo>
                      <a:pt x="311150" y="430657"/>
                    </a:lnTo>
                    <a:lnTo>
                      <a:pt x="300990" y="434721"/>
                    </a:lnTo>
                    <a:lnTo>
                      <a:pt x="290576" y="438277"/>
                    </a:lnTo>
                    <a:lnTo>
                      <a:pt x="279908" y="441198"/>
                    </a:lnTo>
                    <a:lnTo>
                      <a:pt x="269113" y="443865"/>
                    </a:lnTo>
                    <a:lnTo>
                      <a:pt x="258191" y="445770"/>
                    </a:lnTo>
                    <a:lnTo>
                      <a:pt x="246888" y="447040"/>
                    </a:lnTo>
                    <a:lnTo>
                      <a:pt x="235458" y="448056"/>
                    </a:lnTo>
                    <a:lnTo>
                      <a:pt x="224028" y="448183"/>
                    </a:lnTo>
                    <a:lnTo>
                      <a:pt x="212471" y="448056"/>
                    </a:lnTo>
                    <a:lnTo>
                      <a:pt x="201168" y="447040"/>
                    </a:lnTo>
                    <a:lnTo>
                      <a:pt x="189738" y="445770"/>
                    </a:lnTo>
                    <a:lnTo>
                      <a:pt x="178816" y="443865"/>
                    </a:lnTo>
                    <a:lnTo>
                      <a:pt x="168021" y="441198"/>
                    </a:lnTo>
                    <a:lnTo>
                      <a:pt x="157353" y="438277"/>
                    </a:lnTo>
                    <a:lnTo>
                      <a:pt x="146939" y="434721"/>
                    </a:lnTo>
                    <a:lnTo>
                      <a:pt x="136779" y="430657"/>
                    </a:lnTo>
                    <a:lnTo>
                      <a:pt x="127000" y="426085"/>
                    </a:lnTo>
                    <a:lnTo>
                      <a:pt x="117221" y="421132"/>
                    </a:lnTo>
                    <a:lnTo>
                      <a:pt x="107823" y="415798"/>
                    </a:lnTo>
                    <a:lnTo>
                      <a:pt x="98806" y="409956"/>
                    </a:lnTo>
                    <a:lnTo>
                      <a:pt x="89916" y="403733"/>
                    </a:lnTo>
                    <a:lnTo>
                      <a:pt x="81407" y="397129"/>
                    </a:lnTo>
                    <a:lnTo>
                      <a:pt x="73406" y="390017"/>
                    </a:lnTo>
                    <a:lnTo>
                      <a:pt x="65659" y="382651"/>
                    </a:lnTo>
                    <a:lnTo>
                      <a:pt x="58293" y="374777"/>
                    </a:lnTo>
                    <a:lnTo>
                      <a:pt x="51181" y="366649"/>
                    </a:lnTo>
                    <a:lnTo>
                      <a:pt x="44577" y="358267"/>
                    </a:lnTo>
                    <a:lnTo>
                      <a:pt x="38227" y="349504"/>
                    </a:lnTo>
                    <a:lnTo>
                      <a:pt x="32512" y="340360"/>
                    </a:lnTo>
                    <a:lnTo>
                      <a:pt x="27178" y="330962"/>
                    </a:lnTo>
                    <a:lnTo>
                      <a:pt x="22098" y="321310"/>
                    </a:lnTo>
                    <a:lnTo>
                      <a:pt x="17653" y="311277"/>
                    </a:lnTo>
                    <a:lnTo>
                      <a:pt x="13589" y="301244"/>
                    </a:lnTo>
                    <a:lnTo>
                      <a:pt x="10033" y="290703"/>
                    </a:lnTo>
                    <a:lnTo>
                      <a:pt x="7112" y="280035"/>
                    </a:lnTo>
                    <a:lnTo>
                      <a:pt x="4445" y="269240"/>
                    </a:lnTo>
                    <a:lnTo>
                      <a:pt x="2540" y="258318"/>
                    </a:lnTo>
                    <a:lnTo>
                      <a:pt x="1270"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8567500" y="2130052"/>
                <a:ext cx="447917" cy="448403"/>
              </a:xfrm>
              <a:custGeom>
                <a:avLst/>
                <a:gdLst/>
                <a:ahLst/>
                <a:cxnLst/>
                <a:rect l="0" t="0" r="0" b="0"/>
                <a:pathLst>
                  <a:path w="447917" h="448403">
                    <a:moveTo>
                      <a:pt x="0" y="224201"/>
                    </a:moveTo>
                    <a:lnTo>
                      <a:pt x="348" y="235672"/>
                    </a:lnTo>
                    <a:lnTo>
                      <a:pt x="1043" y="246795"/>
                    </a:lnTo>
                    <a:lnTo>
                      <a:pt x="2433" y="258266"/>
                    </a:lnTo>
                    <a:lnTo>
                      <a:pt x="4518" y="269389"/>
                    </a:lnTo>
                    <a:lnTo>
                      <a:pt x="6950" y="280164"/>
                    </a:lnTo>
                    <a:lnTo>
                      <a:pt x="10077" y="290592"/>
                    </a:lnTo>
                    <a:lnTo>
                      <a:pt x="13552" y="301368"/>
                    </a:lnTo>
                    <a:lnTo>
                      <a:pt x="17722" y="311448"/>
                    </a:lnTo>
                    <a:lnTo>
                      <a:pt x="21892" y="321181"/>
                    </a:lnTo>
                    <a:lnTo>
                      <a:pt x="27104" y="330914"/>
                    </a:lnTo>
                    <a:lnTo>
                      <a:pt x="32317" y="340299"/>
                    </a:lnTo>
                    <a:lnTo>
                      <a:pt x="38224" y="349336"/>
                    </a:lnTo>
                    <a:lnTo>
                      <a:pt x="44479" y="358374"/>
                    </a:lnTo>
                    <a:lnTo>
                      <a:pt x="51082" y="366716"/>
                    </a:lnTo>
                    <a:lnTo>
                      <a:pt x="58031" y="374711"/>
                    </a:lnTo>
                    <a:lnTo>
                      <a:pt x="65675" y="382706"/>
                    </a:lnTo>
                    <a:lnTo>
                      <a:pt x="73321" y="390005"/>
                    </a:lnTo>
                    <a:lnTo>
                      <a:pt x="81313" y="397305"/>
                    </a:lnTo>
                    <a:lnTo>
                      <a:pt x="90000" y="403562"/>
                    </a:lnTo>
                    <a:lnTo>
                      <a:pt x="98688" y="409819"/>
                    </a:lnTo>
                    <a:lnTo>
                      <a:pt x="107722" y="415728"/>
                    </a:lnTo>
                    <a:lnTo>
                      <a:pt x="117105" y="421289"/>
                    </a:lnTo>
                    <a:lnTo>
                      <a:pt x="126834" y="426156"/>
                    </a:lnTo>
                    <a:lnTo>
                      <a:pt x="136564" y="430674"/>
                    </a:lnTo>
                    <a:lnTo>
                      <a:pt x="146989" y="434846"/>
                    </a:lnTo>
                    <a:lnTo>
                      <a:pt x="157414" y="438321"/>
                    </a:lnTo>
                    <a:lnTo>
                      <a:pt x="167839" y="441450"/>
                    </a:lnTo>
                    <a:lnTo>
                      <a:pt x="178610" y="443883"/>
                    </a:lnTo>
                    <a:lnTo>
                      <a:pt x="189731" y="445621"/>
                    </a:lnTo>
                    <a:lnTo>
                      <a:pt x="201198" y="447012"/>
                    </a:lnTo>
                    <a:lnTo>
                      <a:pt x="212318" y="448054"/>
                    </a:lnTo>
                    <a:lnTo>
                      <a:pt x="223784" y="448402"/>
                    </a:lnTo>
                    <a:lnTo>
                      <a:pt x="235599" y="448054"/>
                    </a:lnTo>
                    <a:lnTo>
                      <a:pt x="246719" y="447012"/>
                    </a:lnTo>
                    <a:lnTo>
                      <a:pt x="258187" y="445621"/>
                    </a:lnTo>
                    <a:lnTo>
                      <a:pt x="268958" y="443883"/>
                    </a:lnTo>
                    <a:lnTo>
                      <a:pt x="279731" y="441450"/>
                    </a:lnTo>
                    <a:lnTo>
                      <a:pt x="290504" y="438321"/>
                    </a:lnTo>
                    <a:lnTo>
                      <a:pt x="300928" y="434846"/>
                    </a:lnTo>
                    <a:lnTo>
                      <a:pt x="311005" y="430674"/>
                    </a:lnTo>
                    <a:lnTo>
                      <a:pt x="321082" y="426156"/>
                    </a:lnTo>
                    <a:lnTo>
                      <a:pt x="330812" y="421289"/>
                    </a:lnTo>
                    <a:lnTo>
                      <a:pt x="339847" y="415728"/>
                    </a:lnTo>
                    <a:lnTo>
                      <a:pt x="349229" y="409819"/>
                    </a:lnTo>
                    <a:lnTo>
                      <a:pt x="357916" y="403562"/>
                    </a:lnTo>
                    <a:lnTo>
                      <a:pt x="366256" y="397305"/>
                    </a:lnTo>
                    <a:lnTo>
                      <a:pt x="374596" y="390005"/>
                    </a:lnTo>
                    <a:lnTo>
                      <a:pt x="382241" y="382706"/>
                    </a:lnTo>
                    <a:lnTo>
                      <a:pt x="389538" y="374711"/>
                    </a:lnTo>
                    <a:lnTo>
                      <a:pt x="396835" y="366716"/>
                    </a:lnTo>
                    <a:lnTo>
                      <a:pt x="403438" y="358374"/>
                    </a:lnTo>
                    <a:lnTo>
                      <a:pt x="409692" y="349336"/>
                    </a:lnTo>
                    <a:lnTo>
                      <a:pt x="415252" y="340299"/>
                    </a:lnTo>
                    <a:lnTo>
                      <a:pt x="420812" y="330914"/>
                    </a:lnTo>
                    <a:lnTo>
                      <a:pt x="425677" y="321181"/>
                    </a:lnTo>
                    <a:lnTo>
                      <a:pt x="430195" y="311448"/>
                    </a:lnTo>
                    <a:lnTo>
                      <a:pt x="434364" y="301368"/>
                    </a:lnTo>
                    <a:lnTo>
                      <a:pt x="437839" y="290592"/>
                    </a:lnTo>
                    <a:lnTo>
                      <a:pt x="440966" y="280164"/>
                    </a:lnTo>
                    <a:lnTo>
                      <a:pt x="443400" y="269389"/>
                    </a:lnTo>
                    <a:lnTo>
                      <a:pt x="445484" y="258266"/>
                    </a:lnTo>
                    <a:lnTo>
                      <a:pt x="446526" y="246795"/>
                    </a:lnTo>
                    <a:lnTo>
                      <a:pt x="447569" y="235672"/>
                    </a:lnTo>
                    <a:lnTo>
                      <a:pt x="447916" y="224201"/>
                    </a:lnTo>
                    <a:lnTo>
                      <a:pt x="447569" y="212730"/>
                    </a:lnTo>
                    <a:lnTo>
                      <a:pt x="446526" y="201260"/>
                    </a:lnTo>
                    <a:lnTo>
                      <a:pt x="445484" y="190137"/>
                    </a:lnTo>
                    <a:lnTo>
                      <a:pt x="443400" y="179013"/>
                    </a:lnTo>
                    <a:lnTo>
                      <a:pt x="440966" y="168238"/>
                    </a:lnTo>
                    <a:lnTo>
                      <a:pt x="437839" y="157462"/>
                    </a:lnTo>
                    <a:lnTo>
                      <a:pt x="434364" y="147034"/>
                    </a:lnTo>
                    <a:lnTo>
                      <a:pt x="430195" y="136954"/>
                    </a:lnTo>
                    <a:lnTo>
                      <a:pt x="425677" y="126874"/>
                    </a:lnTo>
                    <a:lnTo>
                      <a:pt x="420812" y="117488"/>
                    </a:lnTo>
                    <a:lnTo>
                      <a:pt x="415252" y="107756"/>
                    </a:lnTo>
                    <a:lnTo>
                      <a:pt x="409692" y="98718"/>
                    </a:lnTo>
                    <a:lnTo>
                      <a:pt x="403438" y="90028"/>
                    </a:lnTo>
                    <a:lnTo>
                      <a:pt x="396835" y="81686"/>
                    </a:lnTo>
                    <a:lnTo>
                      <a:pt x="389538" y="73343"/>
                    </a:lnTo>
                    <a:lnTo>
                      <a:pt x="382241" y="65697"/>
                    </a:lnTo>
                    <a:lnTo>
                      <a:pt x="374596" y="58049"/>
                    </a:lnTo>
                    <a:lnTo>
                      <a:pt x="366256" y="51097"/>
                    </a:lnTo>
                    <a:lnTo>
                      <a:pt x="357916" y="44493"/>
                    </a:lnTo>
                    <a:lnTo>
                      <a:pt x="349229" y="38236"/>
                    </a:lnTo>
                    <a:lnTo>
                      <a:pt x="339847" y="32327"/>
                    </a:lnTo>
                    <a:lnTo>
                      <a:pt x="330812" y="27113"/>
                    </a:lnTo>
                    <a:lnTo>
                      <a:pt x="321082" y="21899"/>
                    </a:lnTo>
                    <a:lnTo>
                      <a:pt x="311005" y="17728"/>
                    </a:lnTo>
                    <a:lnTo>
                      <a:pt x="300928" y="13557"/>
                    </a:lnTo>
                    <a:lnTo>
                      <a:pt x="290504" y="10081"/>
                    </a:lnTo>
                    <a:lnTo>
                      <a:pt x="279731" y="6952"/>
                    </a:lnTo>
                    <a:lnTo>
                      <a:pt x="268958" y="4519"/>
                    </a:lnTo>
                    <a:lnTo>
                      <a:pt x="258187" y="2781"/>
                    </a:lnTo>
                    <a:lnTo>
                      <a:pt x="246719" y="1043"/>
                    </a:lnTo>
                    <a:lnTo>
                      <a:pt x="235599" y="348"/>
                    </a:lnTo>
                    <a:lnTo>
                      <a:pt x="223784" y="0"/>
                    </a:lnTo>
                    <a:lnTo>
                      <a:pt x="212318" y="348"/>
                    </a:lnTo>
                    <a:lnTo>
                      <a:pt x="201198" y="1043"/>
                    </a:lnTo>
                    <a:lnTo>
                      <a:pt x="189731" y="2781"/>
                    </a:lnTo>
                    <a:lnTo>
                      <a:pt x="178610" y="4519"/>
                    </a:lnTo>
                    <a:lnTo>
                      <a:pt x="167839" y="6952"/>
                    </a:lnTo>
                    <a:lnTo>
                      <a:pt x="157414" y="10081"/>
                    </a:lnTo>
                    <a:lnTo>
                      <a:pt x="146989" y="13557"/>
                    </a:lnTo>
                    <a:lnTo>
                      <a:pt x="136564" y="17728"/>
                    </a:lnTo>
                    <a:lnTo>
                      <a:pt x="126834" y="21899"/>
                    </a:lnTo>
                    <a:lnTo>
                      <a:pt x="117105" y="27113"/>
                    </a:lnTo>
                    <a:lnTo>
                      <a:pt x="107722" y="32327"/>
                    </a:lnTo>
                    <a:lnTo>
                      <a:pt x="98688" y="38236"/>
                    </a:lnTo>
                    <a:lnTo>
                      <a:pt x="90000" y="44493"/>
                    </a:lnTo>
                    <a:lnTo>
                      <a:pt x="81313" y="51097"/>
                    </a:lnTo>
                    <a:lnTo>
                      <a:pt x="73321" y="58049"/>
                    </a:lnTo>
                    <a:lnTo>
                      <a:pt x="65675" y="65697"/>
                    </a:lnTo>
                    <a:lnTo>
                      <a:pt x="58031" y="73343"/>
                    </a:lnTo>
                    <a:lnTo>
                      <a:pt x="51082" y="81686"/>
                    </a:lnTo>
                    <a:lnTo>
                      <a:pt x="44479" y="90028"/>
                    </a:lnTo>
                    <a:lnTo>
                      <a:pt x="38224" y="98718"/>
                    </a:lnTo>
                    <a:lnTo>
                      <a:pt x="32317" y="107756"/>
                    </a:lnTo>
                    <a:lnTo>
                      <a:pt x="27104" y="117488"/>
                    </a:lnTo>
                    <a:lnTo>
                      <a:pt x="21892" y="126874"/>
                    </a:lnTo>
                    <a:lnTo>
                      <a:pt x="17722" y="136954"/>
                    </a:lnTo>
                    <a:lnTo>
                      <a:pt x="13552" y="147034"/>
                    </a:lnTo>
                    <a:lnTo>
                      <a:pt x="10077" y="157462"/>
                    </a:lnTo>
                    <a:lnTo>
                      <a:pt x="6950" y="168238"/>
                    </a:lnTo>
                    <a:lnTo>
                      <a:pt x="4518" y="179013"/>
                    </a:lnTo>
                    <a:lnTo>
                      <a:pt x="2433" y="190137"/>
                    </a:lnTo>
                    <a:lnTo>
                      <a:pt x="1043" y="201260"/>
                    </a:lnTo>
                    <a:lnTo>
                      <a:pt x="348"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8650548" y="2430724"/>
                <a:ext cx="275910" cy="59788"/>
              </a:xfrm>
              <a:custGeom>
                <a:avLst/>
                <a:gdLst/>
                <a:ahLst/>
                <a:cxnLst/>
                <a:rect l="0" t="0" r="0" b="0"/>
                <a:pathLst>
                  <a:path w="275910" h="59788">
                    <a:moveTo>
                      <a:pt x="275909" y="17380"/>
                    </a:moveTo>
                    <a:lnTo>
                      <a:pt x="271739" y="12514"/>
                    </a:lnTo>
                    <a:lnTo>
                      <a:pt x="267916" y="7648"/>
                    </a:lnTo>
                    <a:lnTo>
                      <a:pt x="265832" y="5214"/>
                    </a:lnTo>
                    <a:lnTo>
                      <a:pt x="263747" y="3129"/>
                    </a:lnTo>
                    <a:lnTo>
                      <a:pt x="261313" y="1391"/>
                    </a:lnTo>
                    <a:lnTo>
                      <a:pt x="258535" y="0"/>
                    </a:lnTo>
                    <a:lnTo>
                      <a:pt x="255059" y="4867"/>
                    </a:lnTo>
                    <a:lnTo>
                      <a:pt x="250889" y="9733"/>
                    </a:lnTo>
                    <a:lnTo>
                      <a:pt x="246373" y="14252"/>
                    </a:lnTo>
                    <a:lnTo>
                      <a:pt x="241160" y="19118"/>
                    </a:lnTo>
                    <a:lnTo>
                      <a:pt x="235600" y="23637"/>
                    </a:lnTo>
                    <a:lnTo>
                      <a:pt x="229345" y="28156"/>
                    </a:lnTo>
                    <a:lnTo>
                      <a:pt x="223089" y="32327"/>
                    </a:lnTo>
                    <a:lnTo>
                      <a:pt x="216140" y="36498"/>
                    </a:lnTo>
                    <a:lnTo>
                      <a:pt x="208843" y="40322"/>
                    </a:lnTo>
                    <a:lnTo>
                      <a:pt x="201198" y="43798"/>
                    </a:lnTo>
                    <a:lnTo>
                      <a:pt x="193552" y="46926"/>
                    </a:lnTo>
                    <a:lnTo>
                      <a:pt x="185213" y="50054"/>
                    </a:lnTo>
                    <a:lnTo>
                      <a:pt x="176874" y="52488"/>
                    </a:lnTo>
                    <a:lnTo>
                      <a:pt x="168534" y="54921"/>
                    </a:lnTo>
                    <a:lnTo>
                      <a:pt x="159499" y="56659"/>
                    </a:lnTo>
                    <a:lnTo>
                      <a:pt x="150812" y="58397"/>
                    </a:lnTo>
                    <a:lnTo>
                      <a:pt x="141777" y="59092"/>
                    </a:lnTo>
                    <a:lnTo>
                      <a:pt x="132742" y="59787"/>
                    </a:lnTo>
                    <a:lnTo>
                      <a:pt x="124054" y="59787"/>
                    </a:lnTo>
                    <a:lnTo>
                      <a:pt x="115020" y="59092"/>
                    </a:lnTo>
                    <a:lnTo>
                      <a:pt x="105637" y="58049"/>
                    </a:lnTo>
                    <a:lnTo>
                      <a:pt x="96951" y="56311"/>
                    </a:lnTo>
                    <a:lnTo>
                      <a:pt x="87916" y="53878"/>
                    </a:lnTo>
                    <a:lnTo>
                      <a:pt x="79228" y="50750"/>
                    </a:lnTo>
                    <a:lnTo>
                      <a:pt x="70541" y="47274"/>
                    </a:lnTo>
                    <a:lnTo>
                      <a:pt x="62201" y="42755"/>
                    </a:lnTo>
                    <a:lnTo>
                      <a:pt x="53861" y="37888"/>
                    </a:lnTo>
                    <a:lnTo>
                      <a:pt x="46217" y="31980"/>
                    </a:lnTo>
                    <a:lnTo>
                      <a:pt x="38224" y="25027"/>
                    </a:lnTo>
                    <a:lnTo>
                      <a:pt x="30927" y="17728"/>
                    </a:lnTo>
                    <a:lnTo>
                      <a:pt x="23977" y="9386"/>
                    </a:lnTo>
                    <a:lnTo>
                      <a:pt x="17374" y="0"/>
                    </a:lnTo>
                    <a:lnTo>
                      <a:pt x="14595" y="1391"/>
                    </a:lnTo>
                    <a:lnTo>
                      <a:pt x="12162" y="3129"/>
                    </a:lnTo>
                    <a:lnTo>
                      <a:pt x="10077" y="5214"/>
                    </a:lnTo>
                    <a:lnTo>
                      <a:pt x="7992" y="7648"/>
                    </a:lnTo>
                    <a:lnTo>
                      <a:pt x="4169"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700897" y="2276602"/>
                <a:ext cx="17019" cy="34418"/>
              </a:xfrm>
              <a:custGeom>
                <a:avLst/>
                <a:gdLst/>
                <a:ahLst/>
                <a:cxnLst/>
                <a:rect l="0" t="0" r="0" b="0"/>
                <a:pathLst>
                  <a:path w="17019" h="34418">
                    <a:moveTo>
                      <a:pt x="0" y="13843"/>
                    </a:moveTo>
                    <a:lnTo>
                      <a:pt x="635" y="10668"/>
                    </a:lnTo>
                    <a:lnTo>
                      <a:pt x="1397" y="7747"/>
                    </a:lnTo>
                    <a:lnTo>
                      <a:pt x="2413" y="4953"/>
                    </a:lnTo>
                    <a:lnTo>
                      <a:pt x="3683" y="2921"/>
                    </a:lnTo>
                    <a:lnTo>
                      <a:pt x="5080" y="1397"/>
                    </a:lnTo>
                    <a:lnTo>
                      <a:pt x="6731" y="508"/>
                    </a:lnTo>
                    <a:lnTo>
                      <a:pt x="8509" y="0"/>
                    </a:lnTo>
                    <a:lnTo>
                      <a:pt x="10287" y="508"/>
                    </a:lnTo>
                    <a:lnTo>
                      <a:pt x="11938" y="1397"/>
                    </a:lnTo>
                    <a:lnTo>
                      <a:pt x="13335" y="2921"/>
                    </a:lnTo>
                    <a:lnTo>
                      <a:pt x="14605" y="4953"/>
                    </a:lnTo>
                    <a:lnTo>
                      <a:pt x="15621" y="7747"/>
                    </a:lnTo>
                    <a:lnTo>
                      <a:pt x="16383" y="10668"/>
                    </a:lnTo>
                    <a:lnTo>
                      <a:pt x="17018" y="13843"/>
                    </a:lnTo>
                    <a:lnTo>
                      <a:pt x="17018" y="17272"/>
                    </a:lnTo>
                    <a:lnTo>
                      <a:pt x="17018" y="20828"/>
                    </a:lnTo>
                    <a:lnTo>
                      <a:pt x="16383" y="24003"/>
                    </a:lnTo>
                    <a:lnTo>
                      <a:pt x="15621" y="27051"/>
                    </a:lnTo>
                    <a:lnTo>
                      <a:pt x="14605" y="29464"/>
                    </a:lnTo>
                    <a:lnTo>
                      <a:pt x="13335" y="31623"/>
                    </a:lnTo>
                    <a:lnTo>
                      <a:pt x="11938" y="33147"/>
                    </a:lnTo>
                    <a:lnTo>
                      <a:pt x="10287" y="34163"/>
                    </a:lnTo>
                    <a:lnTo>
                      <a:pt x="8509" y="34417"/>
                    </a:lnTo>
                    <a:lnTo>
                      <a:pt x="6731" y="34163"/>
                    </a:lnTo>
                    <a:lnTo>
                      <a:pt x="5080" y="33147"/>
                    </a:lnTo>
                    <a:lnTo>
                      <a:pt x="3683" y="31623"/>
                    </a:lnTo>
                    <a:lnTo>
                      <a:pt x="2413" y="29464"/>
                    </a:lnTo>
                    <a:lnTo>
                      <a:pt x="1397"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8700936" y="2276738"/>
                <a:ext cx="17030" cy="34415"/>
              </a:xfrm>
              <a:custGeom>
                <a:avLst/>
                <a:gdLst/>
                <a:ahLst/>
                <a:cxnLst/>
                <a:rect l="0" t="0" r="0" b="0"/>
                <a:pathLst>
                  <a:path w="17030" h="34415">
                    <a:moveTo>
                      <a:pt x="0" y="17033"/>
                    </a:moveTo>
                    <a:lnTo>
                      <a:pt x="0" y="20857"/>
                    </a:lnTo>
                    <a:lnTo>
                      <a:pt x="696" y="23985"/>
                    </a:lnTo>
                    <a:lnTo>
                      <a:pt x="1391" y="26766"/>
                    </a:lnTo>
                    <a:lnTo>
                      <a:pt x="2433" y="29199"/>
                    </a:lnTo>
                    <a:lnTo>
                      <a:pt x="3823"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3" y="2781"/>
                    </a:lnTo>
                    <a:lnTo>
                      <a:pt x="2433" y="4867"/>
                    </a:lnTo>
                    <a:lnTo>
                      <a:pt x="1391" y="7648"/>
                    </a:lnTo>
                    <a:lnTo>
                      <a:pt x="696"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864854" y="2276602"/>
                <a:ext cx="17146" cy="34418"/>
              </a:xfrm>
              <a:custGeom>
                <a:avLst/>
                <a:gdLst/>
                <a:ahLst/>
                <a:cxnLst/>
                <a:rect l="0" t="0" r="0" b="0"/>
                <a:pathLst>
                  <a:path w="17146" h="34418">
                    <a:moveTo>
                      <a:pt x="0" y="13843"/>
                    </a:moveTo>
                    <a:lnTo>
                      <a:pt x="635" y="10668"/>
                    </a:lnTo>
                    <a:lnTo>
                      <a:pt x="1524" y="7747"/>
                    </a:lnTo>
                    <a:lnTo>
                      <a:pt x="2413" y="4953"/>
                    </a:lnTo>
                    <a:lnTo>
                      <a:pt x="3810" y="2921"/>
                    </a:lnTo>
                    <a:lnTo>
                      <a:pt x="5207" y="1397"/>
                    </a:lnTo>
                    <a:lnTo>
                      <a:pt x="6858" y="508"/>
                    </a:lnTo>
                    <a:lnTo>
                      <a:pt x="8636" y="0"/>
                    </a:lnTo>
                    <a:lnTo>
                      <a:pt x="10287" y="508"/>
                    </a:lnTo>
                    <a:lnTo>
                      <a:pt x="11938" y="1397"/>
                    </a:lnTo>
                    <a:lnTo>
                      <a:pt x="13335" y="2921"/>
                    </a:lnTo>
                    <a:lnTo>
                      <a:pt x="14732" y="4953"/>
                    </a:lnTo>
                    <a:lnTo>
                      <a:pt x="15748" y="7747"/>
                    </a:lnTo>
                    <a:lnTo>
                      <a:pt x="16510" y="10668"/>
                    </a:lnTo>
                    <a:lnTo>
                      <a:pt x="17145" y="13843"/>
                    </a:lnTo>
                    <a:lnTo>
                      <a:pt x="17145" y="17272"/>
                    </a:lnTo>
                    <a:lnTo>
                      <a:pt x="17145" y="20828"/>
                    </a:lnTo>
                    <a:lnTo>
                      <a:pt x="16510" y="24003"/>
                    </a:lnTo>
                    <a:lnTo>
                      <a:pt x="15748" y="27051"/>
                    </a:lnTo>
                    <a:lnTo>
                      <a:pt x="14732" y="29464"/>
                    </a:lnTo>
                    <a:lnTo>
                      <a:pt x="13335" y="31623"/>
                    </a:lnTo>
                    <a:lnTo>
                      <a:pt x="11938" y="33147"/>
                    </a:lnTo>
                    <a:lnTo>
                      <a:pt x="10287" y="34163"/>
                    </a:lnTo>
                    <a:lnTo>
                      <a:pt x="8636" y="34417"/>
                    </a:lnTo>
                    <a:lnTo>
                      <a:pt x="6985" y="34163"/>
                    </a:lnTo>
                    <a:lnTo>
                      <a:pt x="5207" y="33147"/>
                    </a:lnTo>
                    <a:lnTo>
                      <a:pt x="3810" y="31623"/>
                    </a:lnTo>
                    <a:lnTo>
                      <a:pt x="2413" y="29464"/>
                    </a:lnTo>
                    <a:lnTo>
                      <a:pt x="1524"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8864953" y="2276738"/>
                <a:ext cx="17029" cy="34415"/>
              </a:xfrm>
              <a:custGeom>
                <a:avLst/>
                <a:gdLst/>
                <a:ahLst/>
                <a:cxnLst/>
                <a:rect l="0" t="0" r="0" b="0"/>
                <a:pathLst>
                  <a:path w="17029" h="34415">
                    <a:moveTo>
                      <a:pt x="0" y="17033"/>
                    </a:moveTo>
                    <a:lnTo>
                      <a:pt x="0" y="20857"/>
                    </a:lnTo>
                    <a:lnTo>
                      <a:pt x="694" y="23985"/>
                    </a:lnTo>
                    <a:lnTo>
                      <a:pt x="1390" y="26766"/>
                    </a:lnTo>
                    <a:lnTo>
                      <a:pt x="2432" y="29199"/>
                    </a:lnTo>
                    <a:lnTo>
                      <a:pt x="3823" y="31633"/>
                    </a:lnTo>
                    <a:lnTo>
                      <a:pt x="5213" y="33023"/>
                    </a:lnTo>
                    <a:lnTo>
                      <a:pt x="6950" y="34066"/>
                    </a:lnTo>
                    <a:lnTo>
                      <a:pt x="8688" y="34414"/>
                    </a:lnTo>
                    <a:lnTo>
                      <a:pt x="10077" y="34066"/>
                    </a:lnTo>
                    <a:lnTo>
                      <a:pt x="11815" y="33023"/>
                    </a:lnTo>
                    <a:lnTo>
                      <a:pt x="13206" y="31633"/>
                    </a:lnTo>
                    <a:lnTo>
                      <a:pt x="14596" y="29199"/>
                    </a:lnTo>
                    <a:lnTo>
                      <a:pt x="15637" y="26766"/>
                    </a:lnTo>
                    <a:lnTo>
                      <a:pt x="16333" y="23985"/>
                    </a:lnTo>
                    <a:lnTo>
                      <a:pt x="17028" y="20857"/>
                    </a:lnTo>
                    <a:lnTo>
                      <a:pt x="17028" y="17033"/>
                    </a:lnTo>
                    <a:lnTo>
                      <a:pt x="17028" y="13557"/>
                    </a:lnTo>
                    <a:lnTo>
                      <a:pt x="16333" y="10429"/>
                    </a:lnTo>
                    <a:lnTo>
                      <a:pt x="15637" y="7648"/>
                    </a:lnTo>
                    <a:lnTo>
                      <a:pt x="14596" y="4867"/>
                    </a:lnTo>
                    <a:lnTo>
                      <a:pt x="13206" y="2781"/>
                    </a:lnTo>
                    <a:lnTo>
                      <a:pt x="11815" y="1391"/>
                    </a:lnTo>
                    <a:lnTo>
                      <a:pt x="10077" y="348"/>
                    </a:lnTo>
                    <a:lnTo>
                      <a:pt x="8688" y="0"/>
                    </a:lnTo>
                    <a:lnTo>
                      <a:pt x="6602" y="348"/>
                    </a:lnTo>
                    <a:lnTo>
                      <a:pt x="5213" y="1391"/>
                    </a:lnTo>
                    <a:lnTo>
                      <a:pt x="3823" y="2781"/>
                    </a:lnTo>
                    <a:lnTo>
                      <a:pt x="2432" y="4867"/>
                    </a:lnTo>
                    <a:lnTo>
                      <a:pt x="1390" y="7648"/>
                    </a:lnTo>
                    <a:lnTo>
                      <a:pt x="694"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8752711" y="2371285"/>
                <a:ext cx="68806" cy="26072"/>
              </a:xfrm>
              <a:custGeom>
                <a:avLst/>
                <a:gdLst/>
                <a:ahLst/>
                <a:cxnLst/>
                <a:rect l="0" t="0" r="0" b="0"/>
                <a:pathLst>
                  <a:path w="68806" h="26072">
                    <a:moveTo>
                      <a:pt x="68805" y="0"/>
                    </a:moveTo>
                    <a:lnTo>
                      <a:pt x="68458" y="3129"/>
                    </a:lnTo>
                    <a:lnTo>
                      <a:pt x="68110" y="6257"/>
                    </a:lnTo>
                    <a:lnTo>
                      <a:pt x="67067" y="9038"/>
                    </a:lnTo>
                    <a:lnTo>
                      <a:pt x="66025" y="11471"/>
                    </a:lnTo>
                    <a:lnTo>
                      <a:pt x="64287" y="13904"/>
                    </a:lnTo>
                    <a:lnTo>
                      <a:pt x="62550" y="15990"/>
                    </a:lnTo>
                    <a:lnTo>
                      <a:pt x="60465" y="17728"/>
                    </a:lnTo>
                    <a:lnTo>
                      <a:pt x="58032" y="19467"/>
                    </a:lnTo>
                    <a:lnTo>
                      <a:pt x="55599" y="21205"/>
                    </a:lnTo>
                    <a:lnTo>
                      <a:pt x="52821" y="22248"/>
                    </a:lnTo>
                    <a:lnTo>
                      <a:pt x="46912" y="24333"/>
                    </a:lnTo>
                    <a:lnTo>
                      <a:pt x="40658" y="25723"/>
                    </a:lnTo>
                    <a:lnTo>
                      <a:pt x="34403" y="26071"/>
                    </a:lnTo>
                    <a:lnTo>
                      <a:pt x="27800" y="25723"/>
                    </a:lnTo>
                    <a:lnTo>
                      <a:pt x="21545" y="24333"/>
                    </a:lnTo>
                    <a:lnTo>
                      <a:pt x="15985" y="22248"/>
                    </a:lnTo>
                    <a:lnTo>
                      <a:pt x="13206" y="21205"/>
                    </a:lnTo>
                    <a:lnTo>
                      <a:pt x="10773" y="19467"/>
                    </a:lnTo>
                    <a:lnTo>
                      <a:pt x="8340" y="17728"/>
                    </a:lnTo>
                    <a:lnTo>
                      <a:pt x="6255" y="15990"/>
                    </a:lnTo>
                    <a:lnTo>
                      <a:pt x="4518" y="13904"/>
                    </a:lnTo>
                    <a:lnTo>
                      <a:pt x="2780" y="11471"/>
                    </a:lnTo>
                    <a:lnTo>
                      <a:pt x="1391"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p:cNvGrpSpPr/>
            <p:nvPr/>
          </p:nvGrpSpPr>
          <p:grpSpPr>
            <a:xfrm>
              <a:off x="8028432" y="2130044"/>
              <a:ext cx="447960" cy="448411"/>
              <a:chOff x="8028432" y="2130044"/>
              <a:chExt cx="447960" cy="448411"/>
            </a:xfrm>
          </p:grpSpPr>
          <p:sp>
            <p:nvSpPr>
              <p:cNvPr id="109" name="Freeform 108"/>
              <p:cNvSpPr/>
              <p:nvPr/>
            </p:nvSpPr>
            <p:spPr>
              <a:xfrm>
                <a:off x="8028432" y="2130044"/>
                <a:ext cx="447803" cy="448184"/>
              </a:xfrm>
              <a:custGeom>
                <a:avLst/>
                <a:gdLst/>
                <a:ahLst/>
                <a:cxnLst/>
                <a:rect l="0" t="0" r="0" b="0"/>
                <a:pathLst>
                  <a:path w="447803" h="448184">
                    <a:moveTo>
                      <a:pt x="254" y="212598"/>
                    </a:moveTo>
                    <a:lnTo>
                      <a:pt x="1270" y="201295"/>
                    </a:lnTo>
                    <a:lnTo>
                      <a:pt x="2540" y="189992"/>
                    </a:lnTo>
                    <a:lnTo>
                      <a:pt x="4445" y="178943"/>
                    </a:lnTo>
                    <a:lnTo>
                      <a:pt x="6985" y="168148"/>
                    </a:lnTo>
                    <a:lnTo>
                      <a:pt x="10033" y="157480"/>
                    </a:lnTo>
                    <a:lnTo>
                      <a:pt x="13589" y="147066"/>
                    </a:lnTo>
                    <a:lnTo>
                      <a:pt x="17653" y="136906"/>
                    </a:lnTo>
                    <a:lnTo>
                      <a:pt x="22098" y="126873"/>
                    </a:lnTo>
                    <a:lnTo>
                      <a:pt x="27051" y="117221"/>
                    </a:lnTo>
                    <a:lnTo>
                      <a:pt x="32512" y="107823"/>
                    </a:lnTo>
                    <a:lnTo>
                      <a:pt x="38227" y="98806"/>
                    </a:lnTo>
                    <a:lnTo>
                      <a:pt x="44577" y="90043"/>
                    </a:lnTo>
                    <a:lnTo>
                      <a:pt x="51181" y="81534"/>
                    </a:lnTo>
                    <a:lnTo>
                      <a:pt x="58293" y="73406"/>
                    </a:lnTo>
                    <a:lnTo>
                      <a:pt x="65532" y="65659"/>
                    </a:lnTo>
                    <a:lnTo>
                      <a:pt x="73279" y="58166"/>
                    </a:lnTo>
                    <a:lnTo>
                      <a:pt x="81407" y="51181"/>
                    </a:lnTo>
                    <a:lnTo>
                      <a:pt x="89916" y="44450"/>
                    </a:lnTo>
                    <a:lnTo>
                      <a:pt x="98806" y="38227"/>
                    </a:lnTo>
                    <a:lnTo>
                      <a:pt x="107823" y="32385"/>
                    </a:lnTo>
                    <a:lnTo>
                      <a:pt x="117221" y="27051"/>
                    </a:lnTo>
                    <a:lnTo>
                      <a:pt x="126873" y="22098"/>
                    </a:lnTo>
                    <a:lnTo>
                      <a:pt x="136779" y="17526"/>
                    </a:lnTo>
                    <a:lnTo>
                      <a:pt x="146939" y="13589"/>
                    </a:lnTo>
                    <a:lnTo>
                      <a:pt x="157353" y="10160"/>
                    </a:lnTo>
                    <a:lnTo>
                      <a:pt x="168021" y="7112"/>
                    </a:lnTo>
                    <a:lnTo>
                      <a:pt x="178816" y="4572"/>
                    </a:lnTo>
                    <a:lnTo>
                      <a:pt x="189738" y="2540"/>
                    </a:lnTo>
                    <a:lnTo>
                      <a:pt x="201041" y="1143"/>
                    </a:lnTo>
                    <a:lnTo>
                      <a:pt x="212344" y="254"/>
                    </a:lnTo>
                    <a:lnTo>
                      <a:pt x="223901" y="0"/>
                    </a:lnTo>
                    <a:lnTo>
                      <a:pt x="235458" y="254"/>
                    </a:lnTo>
                    <a:lnTo>
                      <a:pt x="246761" y="1143"/>
                    </a:lnTo>
                    <a:lnTo>
                      <a:pt x="258064" y="2540"/>
                    </a:lnTo>
                    <a:lnTo>
                      <a:pt x="269113" y="4572"/>
                    </a:lnTo>
                    <a:lnTo>
                      <a:pt x="279908" y="7112"/>
                    </a:lnTo>
                    <a:lnTo>
                      <a:pt x="290576" y="10160"/>
                    </a:lnTo>
                    <a:lnTo>
                      <a:pt x="300863" y="13589"/>
                    </a:lnTo>
                    <a:lnTo>
                      <a:pt x="311150" y="17526"/>
                    </a:lnTo>
                    <a:lnTo>
                      <a:pt x="321056" y="22098"/>
                    </a:lnTo>
                    <a:lnTo>
                      <a:pt x="330708" y="27051"/>
                    </a:lnTo>
                    <a:lnTo>
                      <a:pt x="339979" y="32385"/>
                    </a:lnTo>
                    <a:lnTo>
                      <a:pt x="349250" y="38227"/>
                    </a:lnTo>
                    <a:lnTo>
                      <a:pt x="357886" y="44450"/>
                    </a:lnTo>
                    <a:lnTo>
                      <a:pt x="366395" y="51181"/>
                    </a:lnTo>
                    <a:lnTo>
                      <a:pt x="374650" y="58166"/>
                    </a:lnTo>
                    <a:lnTo>
                      <a:pt x="382270" y="65659"/>
                    </a:lnTo>
                    <a:lnTo>
                      <a:pt x="389636" y="73406"/>
                    </a:lnTo>
                    <a:lnTo>
                      <a:pt x="396748" y="81534"/>
                    </a:lnTo>
                    <a:lnTo>
                      <a:pt x="403479" y="90043"/>
                    </a:lnTo>
                    <a:lnTo>
                      <a:pt x="409702" y="98806"/>
                    </a:lnTo>
                    <a:lnTo>
                      <a:pt x="415417" y="107823"/>
                    </a:lnTo>
                    <a:lnTo>
                      <a:pt x="420751" y="117221"/>
                    </a:lnTo>
                    <a:lnTo>
                      <a:pt x="425831" y="126873"/>
                    </a:lnTo>
                    <a:lnTo>
                      <a:pt x="430276" y="136906"/>
                    </a:lnTo>
                    <a:lnTo>
                      <a:pt x="434340" y="147066"/>
                    </a:lnTo>
                    <a:lnTo>
                      <a:pt x="437896" y="157480"/>
                    </a:lnTo>
                    <a:lnTo>
                      <a:pt x="440944" y="168148"/>
                    </a:lnTo>
                    <a:lnTo>
                      <a:pt x="443484" y="178943"/>
                    </a:lnTo>
                    <a:lnTo>
                      <a:pt x="445389" y="189992"/>
                    </a:lnTo>
                    <a:lnTo>
                      <a:pt x="446659" y="201295"/>
                    </a:lnTo>
                    <a:lnTo>
                      <a:pt x="447675" y="212598"/>
                    </a:lnTo>
                    <a:lnTo>
                      <a:pt x="447802" y="224155"/>
                    </a:lnTo>
                    <a:lnTo>
                      <a:pt x="447675" y="235712"/>
                    </a:lnTo>
                    <a:lnTo>
                      <a:pt x="446659" y="247015"/>
                    </a:lnTo>
                    <a:lnTo>
                      <a:pt x="445389" y="258318"/>
                    </a:lnTo>
                    <a:lnTo>
                      <a:pt x="443484" y="269240"/>
                    </a:lnTo>
                    <a:lnTo>
                      <a:pt x="440944" y="280035"/>
                    </a:lnTo>
                    <a:lnTo>
                      <a:pt x="437896" y="290703"/>
                    </a:lnTo>
                    <a:lnTo>
                      <a:pt x="434340" y="301244"/>
                    </a:lnTo>
                    <a:lnTo>
                      <a:pt x="430276" y="311277"/>
                    </a:lnTo>
                    <a:lnTo>
                      <a:pt x="425831" y="321310"/>
                    </a:lnTo>
                    <a:lnTo>
                      <a:pt x="420751" y="330962"/>
                    </a:lnTo>
                    <a:lnTo>
                      <a:pt x="415417" y="340360"/>
                    </a:lnTo>
                    <a:lnTo>
                      <a:pt x="409702" y="349504"/>
                    </a:lnTo>
                    <a:lnTo>
                      <a:pt x="403479" y="358267"/>
                    </a:lnTo>
                    <a:lnTo>
                      <a:pt x="396748" y="366649"/>
                    </a:lnTo>
                    <a:lnTo>
                      <a:pt x="389636" y="374777"/>
                    </a:lnTo>
                    <a:lnTo>
                      <a:pt x="382270" y="382651"/>
                    </a:lnTo>
                    <a:lnTo>
                      <a:pt x="374650" y="390017"/>
                    </a:lnTo>
                    <a:lnTo>
                      <a:pt x="366395" y="397129"/>
                    </a:lnTo>
                    <a:lnTo>
                      <a:pt x="357886" y="403733"/>
                    </a:lnTo>
                    <a:lnTo>
                      <a:pt x="349250" y="409956"/>
                    </a:lnTo>
                    <a:lnTo>
                      <a:pt x="339979" y="415798"/>
                    </a:lnTo>
                    <a:lnTo>
                      <a:pt x="330708" y="421132"/>
                    </a:lnTo>
                    <a:lnTo>
                      <a:pt x="321056" y="426085"/>
                    </a:lnTo>
                    <a:lnTo>
                      <a:pt x="311150" y="430657"/>
                    </a:lnTo>
                    <a:lnTo>
                      <a:pt x="300863" y="434721"/>
                    </a:lnTo>
                    <a:lnTo>
                      <a:pt x="290576" y="438277"/>
                    </a:lnTo>
                    <a:lnTo>
                      <a:pt x="279908" y="441198"/>
                    </a:lnTo>
                    <a:lnTo>
                      <a:pt x="269113" y="443865"/>
                    </a:lnTo>
                    <a:lnTo>
                      <a:pt x="258064" y="445770"/>
                    </a:lnTo>
                    <a:lnTo>
                      <a:pt x="246761" y="447040"/>
                    </a:lnTo>
                    <a:lnTo>
                      <a:pt x="235458" y="448056"/>
                    </a:lnTo>
                    <a:lnTo>
                      <a:pt x="223901" y="448183"/>
                    </a:lnTo>
                    <a:lnTo>
                      <a:pt x="212344" y="448056"/>
                    </a:lnTo>
                    <a:lnTo>
                      <a:pt x="201041" y="447040"/>
                    </a:lnTo>
                    <a:lnTo>
                      <a:pt x="189738" y="445770"/>
                    </a:lnTo>
                    <a:lnTo>
                      <a:pt x="178816" y="443865"/>
                    </a:lnTo>
                    <a:lnTo>
                      <a:pt x="168021" y="441198"/>
                    </a:lnTo>
                    <a:lnTo>
                      <a:pt x="157353" y="438277"/>
                    </a:lnTo>
                    <a:lnTo>
                      <a:pt x="146939" y="434721"/>
                    </a:lnTo>
                    <a:lnTo>
                      <a:pt x="136779" y="430657"/>
                    </a:lnTo>
                    <a:lnTo>
                      <a:pt x="126873" y="426085"/>
                    </a:lnTo>
                    <a:lnTo>
                      <a:pt x="117221" y="421132"/>
                    </a:lnTo>
                    <a:lnTo>
                      <a:pt x="107823" y="415798"/>
                    </a:lnTo>
                    <a:lnTo>
                      <a:pt x="98806" y="409956"/>
                    </a:lnTo>
                    <a:lnTo>
                      <a:pt x="89916" y="403733"/>
                    </a:lnTo>
                    <a:lnTo>
                      <a:pt x="81407" y="397129"/>
                    </a:lnTo>
                    <a:lnTo>
                      <a:pt x="73279" y="390017"/>
                    </a:lnTo>
                    <a:lnTo>
                      <a:pt x="65532" y="382651"/>
                    </a:lnTo>
                    <a:lnTo>
                      <a:pt x="58293" y="374777"/>
                    </a:lnTo>
                    <a:lnTo>
                      <a:pt x="51181" y="366649"/>
                    </a:lnTo>
                    <a:lnTo>
                      <a:pt x="44577" y="358267"/>
                    </a:lnTo>
                    <a:lnTo>
                      <a:pt x="38227" y="349504"/>
                    </a:lnTo>
                    <a:lnTo>
                      <a:pt x="32512" y="340360"/>
                    </a:lnTo>
                    <a:lnTo>
                      <a:pt x="27051" y="330962"/>
                    </a:lnTo>
                    <a:lnTo>
                      <a:pt x="22098" y="321310"/>
                    </a:lnTo>
                    <a:lnTo>
                      <a:pt x="17653" y="311277"/>
                    </a:lnTo>
                    <a:lnTo>
                      <a:pt x="13589" y="301244"/>
                    </a:lnTo>
                    <a:lnTo>
                      <a:pt x="10033" y="290703"/>
                    </a:lnTo>
                    <a:lnTo>
                      <a:pt x="6985" y="280035"/>
                    </a:lnTo>
                    <a:lnTo>
                      <a:pt x="4445" y="269240"/>
                    </a:lnTo>
                    <a:lnTo>
                      <a:pt x="2540" y="258318"/>
                    </a:lnTo>
                    <a:lnTo>
                      <a:pt x="1270"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8028475" y="2130052"/>
                <a:ext cx="447917" cy="448403"/>
              </a:xfrm>
              <a:custGeom>
                <a:avLst/>
                <a:gdLst/>
                <a:ahLst/>
                <a:cxnLst/>
                <a:rect l="0" t="0" r="0" b="0"/>
                <a:pathLst>
                  <a:path w="447917" h="448403">
                    <a:moveTo>
                      <a:pt x="0" y="224201"/>
                    </a:moveTo>
                    <a:lnTo>
                      <a:pt x="347" y="235672"/>
                    </a:lnTo>
                    <a:lnTo>
                      <a:pt x="1043" y="246795"/>
                    </a:lnTo>
                    <a:lnTo>
                      <a:pt x="2432" y="258266"/>
                    </a:lnTo>
                    <a:lnTo>
                      <a:pt x="4518" y="269389"/>
                    </a:lnTo>
                    <a:lnTo>
                      <a:pt x="6950" y="280164"/>
                    </a:lnTo>
                    <a:lnTo>
                      <a:pt x="10077" y="290592"/>
                    </a:lnTo>
                    <a:lnTo>
                      <a:pt x="13552" y="301368"/>
                    </a:lnTo>
                    <a:lnTo>
                      <a:pt x="17722" y="311448"/>
                    </a:lnTo>
                    <a:lnTo>
                      <a:pt x="21892" y="321181"/>
                    </a:lnTo>
                    <a:lnTo>
                      <a:pt x="27104" y="330914"/>
                    </a:lnTo>
                    <a:lnTo>
                      <a:pt x="32317" y="340299"/>
                    </a:lnTo>
                    <a:lnTo>
                      <a:pt x="38224" y="349336"/>
                    </a:lnTo>
                    <a:lnTo>
                      <a:pt x="44479" y="358374"/>
                    </a:lnTo>
                    <a:lnTo>
                      <a:pt x="51081" y="366716"/>
                    </a:lnTo>
                    <a:lnTo>
                      <a:pt x="58031" y="374711"/>
                    </a:lnTo>
                    <a:lnTo>
                      <a:pt x="65675" y="382706"/>
                    </a:lnTo>
                    <a:lnTo>
                      <a:pt x="73320" y="390005"/>
                    </a:lnTo>
                    <a:lnTo>
                      <a:pt x="81313" y="397305"/>
                    </a:lnTo>
                    <a:lnTo>
                      <a:pt x="90000" y="403562"/>
                    </a:lnTo>
                    <a:lnTo>
                      <a:pt x="98688" y="409819"/>
                    </a:lnTo>
                    <a:lnTo>
                      <a:pt x="107722" y="415728"/>
                    </a:lnTo>
                    <a:lnTo>
                      <a:pt x="117105" y="421289"/>
                    </a:lnTo>
                    <a:lnTo>
                      <a:pt x="126834" y="426156"/>
                    </a:lnTo>
                    <a:lnTo>
                      <a:pt x="136564" y="430674"/>
                    </a:lnTo>
                    <a:lnTo>
                      <a:pt x="146989" y="434846"/>
                    </a:lnTo>
                    <a:lnTo>
                      <a:pt x="157414" y="438321"/>
                    </a:lnTo>
                    <a:lnTo>
                      <a:pt x="167839" y="441450"/>
                    </a:lnTo>
                    <a:lnTo>
                      <a:pt x="178610" y="443883"/>
                    </a:lnTo>
                    <a:lnTo>
                      <a:pt x="189730" y="445621"/>
                    </a:lnTo>
                    <a:lnTo>
                      <a:pt x="201198" y="447012"/>
                    </a:lnTo>
                    <a:lnTo>
                      <a:pt x="212317" y="448054"/>
                    </a:lnTo>
                    <a:lnTo>
                      <a:pt x="223784" y="448402"/>
                    </a:lnTo>
                    <a:lnTo>
                      <a:pt x="235599" y="448054"/>
                    </a:lnTo>
                    <a:lnTo>
                      <a:pt x="246719" y="447012"/>
                    </a:lnTo>
                    <a:lnTo>
                      <a:pt x="258187" y="445621"/>
                    </a:lnTo>
                    <a:lnTo>
                      <a:pt x="268958" y="443883"/>
                    </a:lnTo>
                    <a:lnTo>
                      <a:pt x="279730" y="441450"/>
                    </a:lnTo>
                    <a:lnTo>
                      <a:pt x="290503" y="438321"/>
                    </a:lnTo>
                    <a:lnTo>
                      <a:pt x="300927" y="434846"/>
                    </a:lnTo>
                    <a:lnTo>
                      <a:pt x="311004" y="430674"/>
                    </a:lnTo>
                    <a:lnTo>
                      <a:pt x="321082" y="426156"/>
                    </a:lnTo>
                    <a:lnTo>
                      <a:pt x="330812" y="421289"/>
                    </a:lnTo>
                    <a:lnTo>
                      <a:pt x="339847" y="415728"/>
                    </a:lnTo>
                    <a:lnTo>
                      <a:pt x="349228" y="409819"/>
                    </a:lnTo>
                    <a:lnTo>
                      <a:pt x="357915" y="403562"/>
                    </a:lnTo>
                    <a:lnTo>
                      <a:pt x="366256" y="397305"/>
                    </a:lnTo>
                    <a:lnTo>
                      <a:pt x="374596" y="390005"/>
                    </a:lnTo>
                    <a:lnTo>
                      <a:pt x="382240" y="382706"/>
                    </a:lnTo>
                    <a:lnTo>
                      <a:pt x="389538" y="374711"/>
                    </a:lnTo>
                    <a:lnTo>
                      <a:pt x="396835" y="366716"/>
                    </a:lnTo>
                    <a:lnTo>
                      <a:pt x="403437" y="358374"/>
                    </a:lnTo>
                    <a:lnTo>
                      <a:pt x="409692" y="349336"/>
                    </a:lnTo>
                    <a:lnTo>
                      <a:pt x="415252" y="340299"/>
                    </a:lnTo>
                    <a:lnTo>
                      <a:pt x="420812" y="330914"/>
                    </a:lnTo>
                    <a:lnTo>
                      <a:pt x="425676" y="321181"/>
                    </a:lnTo>
                    <a:lnTo>
                      <a:pt x="430195" y="311448"/>
                    </a:lnTo>
                    <a:lnTo>
                      <a:pt x="434364" y="301368"/>
                    </a:lnTo>
                    <a:lnTo>
                      <a:pt x="437839" y="290592"/>
                    </a:lnTo>
                    <a:lnTo>
                      <a:pt x="440966" y="280164"/>
                    </a:lnTo>
                    <a:lnTo>
                      <a:pt x="443399" y="269389"/>
                    </a:lnTo>
                    <a:lnTo>
                      <a:pt x="445484" y="258266"/>
                    </a:lnTo>
                    <a:lnTo>
                      <a:pt x="446526" y="246795"/>
                    </a:lnTo>
                    <a:lnTo>
                      <a:pt x="447569" y="235672"/>
                    </a:lnTo>
                    <a:lnTo>
                      <a:pt x="447916" y="224201"/>
                    </a:lnTo>
                    <a:lnTo>
                      <a:pt x="447569" y="212730"/>
                    </a:lnTo>
                    <a:lnTo>
                      <a:pt x="446526" y="201260"/>
                    </a:lnTo>
                    <a:lnTo>
                      <a:pt x="445484" y="190137"/>
                    </a:lnTo>
                    <a:lnTo>
                      <a:pt x="443399" y="179013"/>
                    </a:lnTo>
                    <a:lnTo>
                      <a:pt x="440966" y="168238"/>
                    </a:lnTo>
                    <a:lnTo>
                      <a:pt x="437839" y="157462"/>
                    </a:lnTo>
                    <a:lnTo>
                      <a:pt x="434364" y="147034"/>
                    </a:lnTo>
                    <a:lnTo>
                      <a:pt x="430195" y="136954"/>
                    </a:lnTo>
                    <a:lnTo>
                      <a:pt x="425676" y="126874"/>
                    </a:lnTo>
                    <a:lnTo>
                      <a:pt x="420812" y="117488"/>
                    </a:lnTo>
                    <a:lnTo>
                      <a:pt x="415252" y="107756"/>
                    </a:lnTo>
                    <a:lnTo>
                      <a:pt x="409692" y="98718"/>
                    </a:lnTo>
                    <a:lnTo>
                      <a:pt x="403437" y="90028"/>
                    </a:lnTo>
                    <a:lnTo>
                      <a:pt x="396835" y="81686"/>
                    </a:lnTo>
                    <a:lnTo>
                      <a:pt x="389538" y="73343"/>
                    </a:lnTo>
                    <a:lnTo>
                      <a:pt x="382240" y="65697"/>
                    </a:lnTo>
                    <a:lnTo>
                      <a:pt x="374596" y="58049"/>
                    </a:lnTo>
                    <a:lnTo>
                      <a:pt x="366256" y="51097"/>
                    </a:lnTo>
                    <a:lnTo>
                      <a:pt x="357915" y="44493"/>
                    </a:lnTo>
                    <a:lnTo>
                      <a:pt x="349228" y="38236"/>
                    </a:lnTo>
                    <a:lnTo>
                      <a:pt x="339847" y="32327"/>
                    </a:lnTo>
                    <a:lnTo>
                      <a:pt x="330812" y="27113"/>
                    </a:lnTo>
                    <a:lnTo>
                      <a:pt x="321082" y="21899"/>
                    </a:lnTo>
                    <a:lnTo>
                      <a:pt x="311004" y="17728"/>
                    </a:lnTo>
                    <a:lnTo>
                      <a:pt x="300927" y="13557"/>
                    </a:lnTo>
                    <a:lnTo>
                      <a:pt x="290503" y="10081"/>
                    </a:lnTo>
                    <a:lnTo>
                      <a:pt x="279730" y="6952"/>
                    </a:lnTo>
                    <a:lnTo>
                      <a:pt x="268958" y="4519"/>
                    </a:lnTo>
                    <a:lnTo>
                      <a:pt x="258187" y="2781"/>
                    </a:lnTo>
                    <a:lnTo>
                      <a:pt x="246719" y="1043"/>
                    </a:lnTo>
                    <a:lnTo>
                      <a:pt x="235599" y="348"/>
                    </a:lnTo>
                    <a:lnTo>
                      <a:pt x="223784" y="0"/>
                    </a:lnTo>
                    <a:lnTo>
                      <a:pt x="212317" y="348"/>
                    </a:lnTo>
                    <a:lnTo>
                      <a:pt x="201198" y="1043"/>
                    </a:lnTo>
                    <a:lnTo>
                      <a:pt x="189730" y="2781"/>
                    </a:lnTo>
                    <a:lnTo>
                      <a:pt x="178610" y="4519"/>
                    </a:lnTo>
                    <a:lnTo>
                      <a:pt x="167839" y="6952"/>
                    </a:lnTo>
                    <a:lnTo>
                      <a:pt x="157414" y="10081"/>
                    </a:lnTo>
                    <a:lnTo>
                      <a:pt x="146989" y="13557"/>
                    </a:lnTo>
                    <a:lnTo>
                      <a:pt x="136564" y="17728"/>
                    </a:lnTo>
                    <a:lnTo>
                      <a:pt x="126834" y="21899"/>
                    </a:lnTo>
                    <a:lnTo>
                      <a:pt x="117105" y="27113"/>
                    </a:lnTo>
                    <a:lnTo>
                      <a:pt x="107722" y="32327"/>
                    </a:lnTo>
                    <a:lnTo>
                      <a:pt x="98688" y="38236"/>
                    </a:lnTo>
                    <a:lnTo>
                      <a:pt x="90000" y="44493"/>
                    </a:lnTo>
                    <a:lnTo>
                      <a:pt x="81313" y="51097"/>
                    </a:lnTo>
                    <a:lnTo>
                      <a:pt x="73320" y="58049"/>
                    </a:lnTo>
                    <a:lnTo>
                      <a:pt x="65675" y="65697"/>
                    </a:lnTo>
                    <a:lnTo>
                      <a:pt x="58031" y="73343"/>
                    </a:lnTo>
                    <a:lnTo>
                      <a:pt x="51081" y="81686"/>
                    </a:lnTo>
                    <a:lnTo>
                      <a:pt x="44479" y="90028"/>
                    </a:lnTo>
                    <a:lnTo>
                      <a:pt x="38224" y="98718"/>
                    </a:lnTo>
                    <a:lnTo>
                      <a:pt x="32317" y="107756"/>
                    </a:lnTo>
                    <a:lnTo>
                      <a:pt x="27104" y="117488"/>
                    </a:lnTo>
                    <a:lnTo>
                      <a:pt x="21892" y="126874"/>
                    </a:lnTo>
                    <a:lnTo>
                      <a:pt x="17722" y="136954"/>
                    </a:lnTo>
                    <a:lnTo>
                      <a:pt x="13552" y="147034"/>
                    </a:lnTo>
                    <a:lnTo>
                      <a:pt x="10077" y="157462"/>
                    </a:lnTo>
                    <a:lnTo>
                      <a:pt x="6950" y="168238"/>
                    </a:lnTo>
                    <a:lnTo>
                      <a:pt x="4518" y="179013"/>
                    </a:lnTo>
                    <a:lnTo>
                      <a:pt x="2432" y="190137"/>
                    </a:lnTo>
                    <a:lnTo>
                      <a:pt x="1043" y="201260"/>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8111523" y="2430724"/>
                <a:ext cx="275909" cy="59788"/>
              </a:xfrm>
              <a:custGeom>
                <a:avLst/>
                <a:gdLst/>
                <a:ahLst/>
                <a:cxnLst/>
                <a:rect l="0" t="0" r="0" b="0"/>
                <a:pathLst>
                  <a:path w="275909" h="59788">
                    <a:moveTo>
                      <a:pt x="275908" y="17380"/>
                    </a:moveTo>
                    <a:lnTo>
                      <a:pt x="271739" y="12514"/>
                    </a:lnTo>
                    <a:lnTo>
                      <a:pt x="267916" y="7648"/>
                    </a:lnTo>
                    <a:lnTo>
                      <a:pt x="265832" y="5214"/>
                    </a:lnTo>
                    <a:lnTo>
                      <a:pt x="263746" y="3129"/>
                    </a:lnTo>
                    <a:lnTo>
                      <a:pt x="261313" y="1391"/>
                    </a:lnTo>
                    <a:lnTo>
                      <a:pt x="258534" y="0"/>
                    </a:lnTo>
                    <a:lnTo>
                      <a:pt x="255059" y="4867"/>
                    </a:lnTo>
                    <a:lnTo>
                      <a:pt x="250889" y="9733"/>
                    </a:lnTo>
                    <a:lnTo>
                      <a:pt x="246372" y="14252"/>
                    </a:lnTo>
                    <a:lnTo>
                      <a:pt x="241159" y="19118"/>
                    </a:lnTo>
                    <a:lnTo>
                      <a:pt x="235599" y="23637"/>
                    </a:lnTo>
                    <a:lnTo>
                      <a:pt x="229345" y="28156"/>
                    </a:lnTo>
                    <a:lnTo>
                      <a:pt x="223089" y="32327"/>
                    </a:lnTo>
                    <a:lnTo>
                      <a:pt x="216140" y="36498"/>
                    </a:lnTo>
                    <a:lnTo>
                      <a:pt x="208843" y="40322"/>
                    </a:lnTo>
                    <a:lnTo>
                      <a:pt x="201198" y="43798"/>
                    </a:lnTo>
                    <a:lnTo>
                      <a:pt x="193552" y="46926"/>
                    </a:lnTo>
                    <a:lnTo>
                      <a:pt x="185213" y="50054"/>
                    </a:lnTo>
                    <a:lnTo>
                      <a:pt x="176873" y="52488"/>
                    </a:lnTo>
                    <a:lnTo>
                      <a:pt x="168534" y="54921"/>
                    </a:lnTo>
                    <a:lnTo>
                      <a:pt x="159499" y="56659"/>
                    </a:lnTo>
                    <a:lnTo>
                      <a:pt x="150811" y="58397"/>
                    </a:lnTo>
                    <a:lnTo>
                      <a:pt x="141776" y="59092"/>
                    </a:lnTo>
                    <a:lnTo>
                      <a:pt x="132742" y="59787"/>
                    </a:lnTo>
                    <a:lnTo>
                      <a:pt x="124054" y="59787"/>
                    </a:lnTo>
                    <a:lnTo>
                      <a:pt x="115020" y="59092"/>
                    </a:lnTo>
                    <a:lnTo>
                      <a:pt x="105637" y="58049"/>
                    </a:lnTo>
                    <a:lnTo>
                      <a:pt x="96950" y="56311"/>
                    </a:lnTo>
                    <a:lnTo>
                      <a:pt x="87915" y="53878"/>
                    </a:lnTo>
                    <a:lnTo>
                      <a:pt x="79227" y="50750"/>
                    </a:lnTo>
                    <a:lnTo>
                      <a:pt x="70541" y="47274"/>
                    </a:lnTo>
                    <a:lnTo>
                      <a:pt x="62201" y="42755"/>
                    </a:lnTo>
                    <a:lnTo>
                      <a:pt x="53861" y="37888"/>
                    </a:lnTo>
                    <a:lnTo>
                      <a:pt x="46216" y="31980"/>
                    </a:lnTo>
                    <a:lnTo>
                      <a:pt x="38224" y="25027"/>
                    </a:lnTo>
                    <a:lnTo>
                      <a:pt x="30927" y="17728"/>
                    </a:lnTo>
                    <a:lnTo>
                      <a:pt x="23977" y="9386"/>
                    </a:lnTo>
                    <a:lnTo>
                      <a:pt x="17374" y="0"/>
                    </a:lnTo>
                    <a:lnTo>
                      <a:pt x="14595" y="1391"/>
                    </a:lnTo>
                    <a:lnTo>
                      <a:pt x="12162" y="3129"/>
                    </a:lnTo>
                    <a:lnTo>
                      <a:pt x="10077" y="5214"/>
                    </a:lnTo>
                    <a:lnTo>
                      <a:pt x="7992" y="7648"/>
                    </a:lnTo>
                    <a:lnTo>
                      <a:pt x="4169"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8161782" y="2276602"/>
                <a:ext cx="17146" cy="34418"/>
              </a:xfrm>
              <a:custGeom>
                <a:avLst/>
                <a:gdLst/>
                <a:ahLst/>
                <a:cxnLst/>
                <a:rect l="0" t="0" r="0" b="0"/>
                <a:pathLst>
                  <a:path w="17146" h="34418">
                    <a:moveTo>
                      <a:pt x="127" y="13843"/>
                    </a:moveTo>
                    <a:lnTo>
                      <a:pt x="635" y="10668"/>
                    </a:lnTo>
                    <a:lnTo>
                      <a:pt x="1397" y="7747"/>
                    </a:lnTo>
                    <a:lnTo>
                      <a:pt x="2540" y="4953"/>
                    </a:lnTo>
                    <a:lnTo>
                      <a:pt x="3810" y="2921"/>
                    </a:lnTo>
                    <a:lnTo>
                      <a:pt x="5207" y="1397"/>
                    </a:lnTo>
                    <a:lnTo>
                      <a:pt x="6858" y="508"/>
                    </a:lnTo>
                    <a:lnTo>
                      <a:pt x="8636" y="0"/>
                    </a:lnTo>
                    <a:lnTo>
                      <a:pt x="10414" y="508"/>
                    </a:lnTo>
                    <a:lnTo>
                      <a:pt x="11938" y="1397"/>
                    </a:lnTo>
                    <a:lnTo>
                      <a:pt x="13335" y="2921"/>
                    </a:lnTo>
                    <a:lnTo>
                      <a:pt x="14732" y="4953"/>
                    </a:lnTo>
                    <a:lnTo>
                      <a:pt x="15748" y="7747"/>
                    </a:lnTo>
                    <a:lnTo>
                      <a:pt x="16510" y="10668"/>
                    </a:lnTo>
                    <a:lnTo>
                      <a:pt x="17018" y="13843"/>
                    </a:lnTo>
                    <a:lnTo>
                      <a:pt x="17145" y="17272"/>
                    </a:lnTo>
                    <a:lnTo>
                      <a:pt x="17018" y="20828"/>
                    </a:lnTo>
                    <a:lnTo>
                      <a:pt x="16510" y="24003"/>
                    </a:lnTo>
                    <a:lnTo>
                      <a:pt x="15748" y="27051"/>
                    </a:lnTo>
                    <a:lnTo>
                      <a:pt x="14732" y="29464"/>
                    </a:lnTo>
                    <a:lnTo>
                      <a:pt x="13335" y="31623"/>
                    </a:lnTo>
                    <a:lnTo>
                      <a:pt x="11938" y="33147"/>
                    </a:lnTo>
                    <a:lnTo>
                      <a:pt x="10414" y="34163"/>
                    </a:lnTo>
                    <a:lnTo>
                      <a:pt x="8636" y="34417"/>
                    </a:lnTo>
                    <a:lnTo>
                      <a:pt x="6858" y="34163"/>
                    </a:lnTo>
                    <a:lnTo>
                      <a:pt x="5207" y="33147"/>
                    </a:lnTo>
                    <a:lnTo>
                      <a:pt x="3810" y="31623"/>
                    </a:lnTo>
                    <a:lnTo>
                      <a:pt x="2540" y="29464"/>
                    </a:lnTo>
                    <a:lnTo>
                      <a:pt x="1397"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161911" y="2276738"/>
                <a:ext cx="17030" cy="34415"/>
              </a:xfrm>
              <a:custGeom>
                <a:avLst/>
                <a:gdLst/>
                <a:ahLst/>
                <a:cxnLst/>
                <a:rect l="0" t="0" r="0" b="0"/>
                <a:pathLst>
                  <a:path w="17030" h="34415">
                    <a:moveTo>
                      <a:pt x="0" y="17033"/>
                    </a:moveTo>
                    <a:lnTo>
                      <a:pt x="0" y="20857"/>
                    </a:lnTo>
                    <a:lnTo>
                      <a:pt x="695" y="23985"/>
                    </a:lnTo>
                    <a:lnTo>
                      <a:pt x="1391" y="26766"/>
                    </a:lnTo>
                    <a:lnTo>
                      <a:pt x="2433" y="29199"/>
                    </a:lnTo>
                    <a:lnTo>
                      <a:pt x="3822"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2" y="2781"/>
                    </a:lnTo>
                    <a:lnTo>
                      <a:pt x="2433" y="4867"/>
                    </a:lnTo>
                    <a:lnTo>
                      <a:pt x="1391"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8325739" y="2276602"/>
                <a:ext cx="17273" cy="34418"/>
              </a:xfrm>
              <a:custGeom>
                <a:avLst/>
                <a:gdLst/>
                <a:ahLst/>
                <a:cxnLst/>
                <a:rect l="0" t="0" r="0" b="0"/>
                <a:pathLst>
                  <a:path w="17273" h="34418">
                    <a:moveTo>
                      <a:pt x="127" y="13843"/>
                    </a:moveTo>
                    <a:lnTo>
                      <a:pt x="635" y="10668"/>
                    </a:lnTo>
                    <a:lnTo>
                      <a:pt x="1524" y="7747"/>
                    </a:lnTo>
                    <a:lnTo>
                      <a:pt x="2540" y="4953"/>
                    </a:lnTo>
                    <a:lnTo>
                      <a:pt x="3937" y="2921"/>
                    </a:lnTo>
                    <a:lnTo>
                      <a:pt x="5334" y="1397"/>
                    </a:lnTo>
                    <a:lnTo>
                      <a:pt x="6985" y="508"/>
                    </a:lnTo>
                    <a:lnTo>
                      <a:pt x="8763" y="0"/>
                    </a:lnTo>
                    <a:lnTo>
                      <a:pt x="10414" y="508"/>
                    </a:lnTo>
                    <a:lnTo>
                      <a:pt x="12065" y="1397"/>
                    </a:lnTo>
                    <a:lnTo>
                      <a:pt x="13462" y="2921"/>
                    </a:lnTo>
                    <a:lnTo>
                      <a:pt x="14859" y="4953"/>
                    </a:lnTo>
                    <a:lnTo>
                      <a:pt x="15748" y="7747"/>
                    </a:lnTo>
                    <a:lnTo>
                      <a:pt x="16637" y="10668"/>
                    </a:lnTo>
                    <a:lnTo>
                      <a:pt x="17145" y="13843"/>
                    </a:lnTo>
                    <a:lnTo>
                      <a:pt x="17272" y="17272"/>
                    </a:lnTo>
                    <a:lnTo>
                      <a:pt x="17145" y="20828"/>
                    </a:lnTo>
                    <a:lnTo>
                      <a:pt x="16637" y="24003"/>
                    </a:lnTo>
                    <a:lnTo>
                      <a:pt x="15748" y="27051"/>
                    </a:lnTo>
                    <a:lnTo>
                      <a:pt x="14859" y="29464"/>
                    </a:lnTo>
                    <a:lnTo>
                      <a:pt x="13462" y="31623"/>
                    </a:lnTo>
                    <a:lnTo>
                      <a:pt x="12065" y="33147"/>
                    </a:lnTo>
                    <a:lnTo>
                      <a:pt x="10414" y="34163"/>
                    </a:lnTo>
                    <a:lnTo>
                      <a:pt x="8763" y="34417"/>
                    </a:lnTo>
                    <a:lnTo>
                      <a:pt x="7112" y="34163"/>
                    </a:lnTo>
                    <a:lnTo>
                      <a:pt x="5334" y="33147"/>
                    </a:lnTo>
                    <a:lnTo>
                      <a:pt x="3937" y="31623"/>
                    </a:lnTo>
                    <a:lnTo>
                      <a:pt x="2540"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8325927" y="2276738"/>
                <a:ext cx="17030" cy="34415"/>
              </a:xfrm>
              <a:custGeom>
                <a:avLst/>
                <a:gdLst/>
                <a:ahLst/>
                <a:cxnLst/>
                <a:rect l="0" t="0" r="0" b="0"/>
                <a:pathLst>
                  <a:path w="17030" h="34415">
                    <a:moveTo>
                      <a:pt x="0" y="17033"/>
                    </a:moveTo>
                    <a:lnTo>
                      <a:pt x="0" y="20857"/>
                    </a:lnTo>
                    <a:lnTo>
                      <a:pt x="695" y="23985"/>
                    </a:lnTo>
                    <a:lnTo>
                      <a:pt x="1390" y="26766"/>
                    </a:lnTo>
                    <a:lnTo>
                      <a:pt x="2433" y="29199"/>
                    </a:lnTo>
                    <a:lnTo>
                      <a:pt x="3823" y="31633"/>
                    </a:lnTo>
                    <a:lnTo>
                      <a:pt x="5213" y="33023"/>
                    </a:lnTo>
                    <a:lnTo>
                      <a:pt x="6951" y="34066"/>
                    </a:lnTo>
                    <a:lnTo>
                      <a:pt x="8689" y="34414"/>
                    </a:lnTo>
                    <a:lnTo>
                      <a:pt x="10078" y="34066"/>
                    </a:lnTo>
                    <a:lnTo>
                      <a:pt x="11816" y="33023"/>
                    </a:lnTo>
                    <a:lnTo>
                      <a:pt x="13207" y="31633"/>
                    </a:lnTo>
                    <a:lnTo>
                      <a:pt x="14596" y="29199"/>
                    </a:lnTo>
                    <a:lnTo>
                      <a:pt x="15638" y="26766"/>
                    </a:lnTo>
                    <a:lnTo>
                      <a:pt x="16334" y="23985"/>
                    </a:lnTo>
                    <a:lnTo>
                      <a:pt x="17029" y="20857"/>
                    </a:lnTo>
                    <a:lnTo>
                      <a:pt x="17029" y="17033"/>
                    </a:lnTo>
                    <a:lnTo>
                      <a:pt x="17029" y="13557"/>
                    </a:lnTo>
                    <a:lnTo>
                      <a:pt x="16334" y="10429"/>
                    </a:lnTo>
                    <a:lnTo>
                      <a:pt x="15638" y="7648"/>
                    </a:lnTo>
                    <a:lnTo>
                      <a:pt x="14596" y="4867"/>
                    </a:lnTo>
                    <a:lnTo>
                      <a:pt x="13207" y="2781"/>
                    </a:lnTo>
                    <a:lnTo>
                      <a:pt x="11816" y="1391"/>
                    </a:lnTo>
                    <a:lnTo>
                      <a:pt x="10078" y="348"/>
                    </a:lnTo>
                    <a:lnTo>
                      <a:pt x="8689" y="0"/>
                    </a:lnTo>
                    <a:lnTo>
                      <a:pt x="6603" y="348"/>
                    </a:lnTo>
                    <a:lnTo>
                      <a:pt x="5213" y="1391"/>
                    </a:lnTo>
                    <a:lnTo>
                      <a:pt x="3823" y="2781"/>
                    </a:lnTo>
                    <a:lnTo>
                      <a:pt x="2433" y="4867"/>
                    </a:lnTo>
                    <a:lnTo>
                      <a:pt x="1390"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8213686" y="2371285"/>
                <a:ext cx="68806" cy="26072"/>
              </a:xfrm>
              <a:custGeom>
                <a:avLst/>
                <a:gdLst/>
                <a:ahLst/>
                <a:cxnLst/>
                <a:rect l="0" t="0" r="0" b="0"/>
                <a:pathLst>
                  <a:path w="68806" h="26072">
                    <a:moveTo>
                      <a:pt x="68805" y="0"/>
                    </a:moveTo>
                    <a:lnTo>
                      <a:pt x="68457" y="3129"/>
                    </a:lnTo>
                    <a:lnTo>
                      <a:pt x="68110" y="6257"/>
                    </a:lnTo>
                    <a:lnTo>
                      <a:pt x="67067" y="9038"/>
                    </a:lnTo>
                    <a:lnTo>
                      <a:pt x="66025" y="11471"/>
                    </a:lnTo>
                    <a:lnTo>
                      <a:pt x="64287" y="13904"/>
                    </a:lnTo>
                    <a:lnTo>
                      <a:pt x="62550" y="15990"/>
                    </a:lnTo>
                    <a:lnTo>
                      <a:pt x="60465" y="17728"/>
                    </a:lnTo>
                    <a:lnTo>
                      <a:pt x="58032" y="19467"/>
                    </a:lnTo>
                    <a:lnTo>
                      <a:pt x="55599" y="21205"/>
                    </a:lnTo>
                    <a:lnTo>
                      <a:pt x="52820" y="22248"/>
                    </a:lnTo>
                    <a:lnTo>
                      <a:pt x="46912" y="24333"/>
                    </a:lnTo>
                    <a:lnTo>
                      <a:pt x="40657" y="25723"/>
                    </a:lnTo>
                    <a:lnTo>
                      <a:pt x="34403" y="26071"/>
                    </a:lnTo>
                    <a:lnTo>
                      <a:pt x="27800" y="25723"/>
                    </a:lnTo>
                    <a:lnTo>
                      <a:pt x="21545" y="24333"/>
                    </a:lnTo>
                    <a:lnTo>
                      <a:pt x="15985" y="22248"/>
                    </a:lnTo>
                    <a:lnTo>
                      <a:pt x="13206" y="21205"/>
                    </a:lnTo>
                    <a:lnTo>
                      <a:pt x="10773" y="19467"/>
                    </a:lnTo>
                    <a:lnTo>
                      <a:pt x="8340" y="17728"/>
                    </a:lnTo>
                    <a:lnTo>
                      <a:pt x="6255" y="15990"/>
                    </a:lnTo>
                    <a:lnTo>
                      <a:pt x="4518" y="13904"/>
                    </a:lnTo>
                    <a:lnTo>
                      <a:pt x="2780" y="11471"/>
                    </a:lnTo>
                    <a:lnTo>
                      <a:pt x="1391"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Group 130"/>
            <p:cNvGrpSpPr/>
            <p:nvPr/>
          </p:nvGrpSpPr>
          <p:grpSpPr>
            <a:xfrm>
              <a:off x="6255131" y="4938522"/>
              <a:ext cx="357378" cy="358140"/>
              <a:chOff x="6255131" y="4938522"/>
              <a:chExt cx="357378" cy="358140"/>
            </a:xfrm>
          </p:grpSpPr>
          <p:sp>
            <p:nvSpPr>
              <p:cNvPr id="118" name="Oval 117"/>
              <p:cNvSpPr/>
              <p:nvPr/>
            </p:nvSpPr>
            <p:spPr>
              <a:xfrm>
                <a:off x="6255131" y="4938522"/>
                <a:ext cx="357378" cy="358140"/>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387973" y="4938522"/>
                <a:ext cx="121413" cy="35815"/>
              </a:xfrm>
              <a:custGeom>
                <a:avLst/>
                <a:gdLst/>
                <a:ahLst/>
                <a:cxnLst/>
                <a:rect l="0" t="0" r="0" b="0"/>
                <a:pathLst>
                  <a:path w="121413" h="35815">
                    <a:moveTo>
                      <a:pt x="121412" y="22352"/>
                    </a:moveTo>
                    <a:lnTo>
                      <a:pt x="82296" y="35814"/>
                    </a:lnTo>
                    <a:lnTo>
                      <a:pt x="14732" y="26035"/>
                    </a:lnTo>
                    <a:lnTo>
                      <a:pt x="0" y="8890"/>
                    </a:lnTo>
                    <a:lnTo>
                      <a:pt x="28956" y="0"/>
                    </a:lnTo>
                    <a:lnTo>
                      <a:pt x="59055" y="0"/>
                    </a:lnTo>
                    <a:lnTo>
                      <a:pt x="93726"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362700" y="4969891"/>
                <a:ext cx="128779" cy="100966"/>
              </a:xfrm>
              <a:custGeom>
                <a:avLst/>
                <a:gdLst/>
                <a:ahLst/>
                <a:cxnLst/>
                <a:rect l="0" t="0" r="0" b="0"/>
                <a:pathLst>
                  <a:path w="128779" h="100966">
                    <a:moveTo>
                      <a:pt x="125603" y="45974"/>
                    </a:moveTo>
                    <a:lnTo>
                      <a:pt x="128778" y="60706"/>
                    </a:lnTo>
                    <a:lnTo>
                      <a:pt x="83185" y="100965"/>
                    </a:lnTo>
                    <a:lnTo>
                      <a:pt x="16637" y="85598"/>
                    </a:lnTo>
                    <a:lnTo>
                      <a:pt x="0" y="35814"/>
                    </a:lnTo>
                    <a:lnTo>
                      <a:pt x="35814" y="0"/>
                    </a:lnTo>
                    <a:lnTo>
                      <a:pt x="107569" y="774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267323" y="4990211"/>
                <a:ext cx="44070" cy="74169"/>
              </a:xfrm>
              <a:custGeom>
                <a:avLst/>
                <a:gdLst/>
                <a:ahLst/>
                <a:cxnLst/>
                <a:rect l="0" t="0" r="0" b="0"/>
                <a:pathLst>
                  <a:path w="44070" h="74169">
                    <a:moveTo>
                      <a:pt x="1270" y="74168"/>
                    </a:moveTo>
                    <a:lnTo>
                      <a:pt x="0" y="64389"/>
                    </a:lnTo>
                    <a:lnTo>
                      <a:pt x="15494" y="30226"/>
                    </a:lnTo>
                    <a:lnTo>
                      <a:pt x="35052" y="5715"/>
                    </a:lnTo>
                    <a:lnTo>
                      <a:pt x="44069" y="0"/>
                    </a:lnTo>
                    <a:lnTo>
                      <a:pt x="44069" y="8890"/>
                    </a:lnTo>
                    <a:lnTo>
                      <a:pt x="22479" y="4038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271895" y="4997958"/>
                <a:ext cx="106681" cy="127509"/>
              </a:xfrm>
              <a:custGeom>
                <a:avLst/>
                <a:gdLst/>
                <a:ahLst/>
                <a:cxnLst/>
                <a:rect l="0" t="0" r="0" b="0"/>
                <a:pathLst>
                  <a:path w="106681" h="127509">
                    <a:moveTo>
                      <a:pt x="106680" y="60706"/>
                    </a:moveTo>
                    <a:lnTo>
                      <a:pt x="75311" y="120650"/>
                    </a:lnTo>
                    <a:lnTo>
                      <a:pt x="17907" y="127508"/>
                    </a:lnTo>
                    <a:lnTo>
                      <a:pt x="0" y="70104"/>
                    </a:lnTo>
                    <a:lnTo>
                      <a:pt x="19050" y="35814"/>
                    </a:lnTo>
                    <a:lnTo>
                      <a:pt x="43053" y="0"/>
                    </a:lnTo>
                    <a:lnTo>
                      <a:pt x="88773"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6551676" y="5019929"/>
                <a:ext cx="54230" cy="125477"/>
              </a:xfrm>
              <a:custGeom>
                <a:avLst/>
                <a:gdLst/>
                <a:ahLst/>
                <a:cxnLst/>
                <a:rect l="0" t="0" r="0" b="0"/>
                <a:pathLst>
                  <a:path w="54230" h="125477">
                    <a:moveTo>
                      <a:pt x="18415" y="0"/>
                    </a:moveTo>
                    <a:lnTo>
                      <a:pt x="43307" y="29845"/>
                    </a:lnTo>
                    <a:lnTo>
                      <a:pt x="52197" y="68072"/>
                    </a:lnTo>
                    <a:lnTo>
                      <a:pt x="54229" y="102362"/>
                    </a:lnTo>
                    <a:lnTo>
                      <a:pt x="38735"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6449060" y="5033391"/>
                <a:ext cx="107951" cy="136145"/>
              </a:xfrm>
              <a:custGeom>
                <a:avLst/>
                <a:gdLst/>
                <a:ahLst/>
                <a:cxnLst/>
                <a:rect l="0" t="0" r="0" b="0"/>
                <a:pathLst>
                  <a:path w="107951" h="136145">
                    <a:moveTo>
                      <a:pt x="107950" y="92075"/>
                    </a:moveTo>
                    <a:lnTo>
                      <a:pt x="59817" y="136144"/>
                    </a:lnTo>
                    <a:lnTo>
                      <a:pt x="6477" y="103505"/>
                    </a:lnTo>
                    <a:lnTo>
                      <a:pt x="0" y="40386"/>
                    </a:lnTo>
                    <a:lnTo>
                      <a:pt x="45212" y="0"/>
                    </a:lnTo>
                    <a:lnTo>
                      <a:pt x="99060"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281547" y="5123053"/>
                <a:ext cx="106808" cy="117349"/>
              </a:xfrm>
              <a:custGeom>
                <a:avLst/>
                <a:gdLst/>
                <a:ahLst/>
                <a:cxnLst/>
                <a:rect l="0" t="0" r="0" b="0"/>
                <a:pathLst>
                  <a:path w="106808" h="117349">
                    <a:moveTo>
                      <a:pt x="6604" y="5715"/>
                    </a:moveTo>
                    <a:lnTo>
                      <a:pt x="65659" y="0"/>
                    </a:lnTo>
                    <a:lnTo>
                      <a:pt x="106807"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390513" y="5141849"/>
                <a:ext cx="114047" cy="120524"/>
              </a:xfrm>
              <a:custGeom>
                <a:avLst/>
                <a:gdLst/>
                <a:ahLst/>
                <a:cxnLst/>
                <a:rect l="0" t="0" r="0" b="0"/>
                <a:pathLst>
                  <a:path w="114047" h="120524">
                    <a:moveTo>
                      <a:pt x="114046" y="30480"/>
                    </a:moveTo>
                    <a:lnTo>
                      <a:pt x="113157" y="89916"/>
                    </a:lnTo>
                    <a:lnTo>
                      <a:pt x="53340" y="120523"/>
                    </a:lnTo>
                    <a:lnTo>
                      <a:pt x="0" y="91313"/>
                    </a:lnTo>
                    <a:lnTo>
                      <a:pt x="1905" y="28448"/>
                    </a:lnTo>
                    <a:lnTo>
                      <a:pt x="6667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6275070" y="5185791"/>
                <a:ext cx="52960" cy="65914"/>
              </a:xfrm>
              <a:custGeom>
                <a:avLst/>
                <a:gdLst/>
                <a:ahLst/>
                <a:cxnLst/>
                <a:rect l="0" t="0" r="0" b="0"/>
                <a:pathLst>
                  <a:path w="52960" h="65914">
                    <a:moveTo>
                      <a:pt x="2794" y="0"/>
                    </a:moveTo>
                    <a:lnTo>
                      <a:pt x="24130" y="34290"/>
                    </a:lnTo>
                    <a:lnTo>
                      <a:pt x="50165" y="54610"/>
                    </a:lnTo>
                    <a:lnTo>
                      <a:pt x="52959" y="65913"/>
                    </a:lnTo>
                    <a:lnTo>
                      <a:pt x="45212" y="63119"/>
                    </a:lnTo>
                    <a:lnTo>
                      <a:pt x="21971" y="41910"/>
                    </a:lnTo>
                    <a:lnTo>
                      <a:pt x="5715"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6441313" y="5224907"/>
                <a:ext cx="106808" cy="60326"/>
              </a:xfrm>
              <a:custGeom>
                <a:avLst/>
                <a:gdLst/>
                <a:ahLst/>
                <a:cxnLst/>
                <a:rect l="0" t="0" r="0" b="0"/>
                <a:pathLst>
                  <a:path w="106808" h="60326">
                    <a:moveTo>
                      <a:pt x="6477" y="41148"/>
                    </a:moveTo>
                    <a:lnTo>
                      <a:pt x="65532" y="11430"/>
                    </a:lnTo>
                    <a:lnTo>
                      <a:pt x="106807" y="0"/>
                    </a:lnTo>
                    <a:lnTo>
                      <a:pt x="106807" y="17907"/>
                    </a:lnTo>
                    <a:lnTo>
                      <a:pt x="94615" y="30480"/>
                    </a:lnTo>
                    <a:lnTo>
                      <a:pt x="62357" y="48133"/>
                    </a:lnTo>
                    <a:lnTo>
                      <a:pt x="41275" y="54610"/>
                    </a:lnTo>
                    <a:lnTo>
                      <a:pt x="21209" y="60325"/>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6507353" y="5125466"/>
                <a:ext cx="83059" cy="105919"/>
              </a:xfrm>
              <a:custGeom>
                <a:avLst/>
                <a:gdLst/>
                <a:ahLst/>
                <a:cxnLst/>
                <a:rect l="0" t="0" r="0" b="0"/>
                <a:pathLst>
                  <a:path w="83059" h="105919">
                    <a:moveTo>
                      <a:pt x="83058" y="22733"/>
                    </a:moveTo>
                    <a:lnTo>
                      <a:pt x="80264" y="53467"/>
                    </a:lnTo>
                    <a:lnTo>
                      <a:pt x="43688" y="92583"/>
                    </a:lnTo>
                    <a:lnTo>
                      <a:pt x="0" y="105918"/>
                    </a:lnTo>
                    <a:lnTo>
                      <a:pt x="3302" y="47752"/>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6255131" y="5070094"/>
                <a:ext cx="28449" cy="111253"/>
              </a:xfrm>
              <a:custGeom>
                <a:avLst/>
                <a:gdLst/>
                <a:ahLst/>
                <a:cxnLst/>
                <a:rect l="0" t="0" r="0" b="0"/>
                <a:pathLst>
                  <a:path w="28449" h="111253">
                    <a:moveTo>
                      <a:pt x="28448" y="55372"/>
                    </a:moveTo>
                    <a:lnTo>
                      <a:pt x="23241" y="111252"/>
                    </a:lnTo>
                    <a:lnTo>
                      <a:pt x="9017"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551418" y="4949190"/>
              <a:ext cx="357378" cy="358140"/>
              <a:chOff x="8551418" y="4949190"/>
              <a:chExt cx="357378" cy="358140"/>
            </a:xfrm>
          </p:grpSpPr>
          <p:sp>
            <p:nvSpPr>
              <p:cNvPr id="132" name="Oval 131"/>
              <p:cNvSpPr/>
              <p:nvPr/>
            </p:nvSpPr>
            <p:spPr>
              <a:xfrm>
                <a:off x="8551418" y="4949190"/>
                <a:ext cx="357378" cy="358140"/>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684260" y="4949190"/>
                <a:ext cx="121413" cy="35942"/>
              </a:xfrm>
              <a:custGeom>
                <a:avLst/>
                <a:gdLst/>
                <a:ahLst/>
                <a:cxnLst/>
                <a:rect l="0" t="0" r="0" b="0"/>
                <a:pathLst>
                  <a:path w="121413" h="35942">
                    <a:moveTo>
                      <a:pt x="121412" y="22479"/>
                    </a:moveTo>
                    <a:lnTo>
                      <a:pt x="82169" y="35941"/>
                    </a:lnTo>
                    <a:lnTo>
                      <a:pt x="14605" y="26162"/>
                    </a:lnTo>
                    <a:lnTo>
                      <a:pt x="0" y="9017"/>
                    </a:lnTo>
                    <a:lnTo>
                      <a:pt x="28829" y="0"/>
                    </a:lnTo>
                    <a:lnTo>
                      <a:pt x="59055" y="0"/>
                    </a:lnTo>
                    <a:lnTo>
                      <a:pt x="93599"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8658987" y="4980559"/>
                <a:ext cx="128779" cy="101093"/>
              </a:xfrm>
              <a:custGeom>
                <a:avLst/>
                <a:gdLst/>
                <a:ahLst/>
                <a:cxnLst/>
                <a:rect l="0" t="0" r="0" b="0"/>
                <a:pathLst>
                  <a:path w="128779" h="101093">
                    <a:moveTo>
                      <a:pt x="125476" y="46101"/>
                    </a:moveTo>
                    <a:lnTo>
                      <a:pt x="128778" y="60706"/>
                    </a:lnTo>
                    <a:lnTo>
                      <a:pt x="83185" y="101092"/>
                    </a:lnTo>
                    <a:lnTo>
                      <a:pt x="16637" y="85598"/>
                    </a:lnTo>
                    <a:lnTo>
                      <a:pt x="0" y="35941"/>
                    </a:lnTo>
                    <a:lnTo>
                      <a:pt x="35814" y="0"/>
                    </a:lnTo>
                    <a:lnTo>
                      <a:pt x="107442"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8563610" y="5001006"/>
                <a:ext cx="43943" cy="74169"/>
              </a:xfrm>
              <a:custGeom>
                <a:avLst/>
                <a:gdLst/>
                <a:ahLst/>
                <a:cxnLst/>
                <a:rect l="0" t="0" r="0" b="0"/>
                <a:pathLst>
                  <a:path w="43943" h="74169">
                    <a:moveTo>
                      <a:pt x="1143" y="74168"/>
                    </a:moveTo>
                    <a:lnTo>
                      <a:pt x="0" y="64389"/>
                    </a:lnTo>
                    <a:lnTo>
                      <a:pt x="15494" y="30226"/>
                    </a:lnTo>
                    <a:lnTo>
                      <a:pt x="35052" y="5715"/>
                    </a:lnTo>
                    <a:lnTo>
                      <a:pt x="43942" y="0"/>
                    </a:lnTo>
                    <a:lnTo>
                      <a:pt x="43942" y="8890"/>
                    </a:lnTo>
                    <a:lnTo>
                      <a:pt x="22352" y="402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568182" y="5008753"/>
                <a:ext cx="106681" cy="127509"/>
              </a:xfrm>
              <a:custGeom>
                <a:avLst/>
                <a:gdLst/>
                <a:ahLst/>
                <a:cxnLst/>
                <a:rect l="0" t="0" r="0" b="0"/>
                <a:pathLst>
                  <a:path w="106681" h="127509">
                    <a:moveTo>
                      <a:pt x="106680" y="60706"/>
                    </a:moveTo>
                    <a:lnTo>
                      <a:pt x="75311" y="120650"/>
                    </a:lnTo>
                    <a:lnTo>
                      <a:pt x="17780" y="127508"/>
                    </a:lnTo>
                    <a:lnTo>
                      <a:pt x="0" y="70104"/>
                    </a:lnTo>
                    <a:lnTo>
                      <a:pt x="19050" y="35814"/>
                    </a:lnTo>
                    <a:lnTo>
                      <a:pt x="43053" y="0"/>
                    </a:lnTo>
                    <a:lnTo>
                      <a:pt x="88773" y="96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8847963" y="5030724"/>
                <a:ext cx="54230" cy="125477"/>
              </a:xfrm>
              <a:custGeom>
                <a:avLst/>
                <a:gdLst/>
                <a:ahLst/>
                <a:cxnLst/>
                <a:rect l="0" t="0" r="0" b="0"/>
                <a:pathLst>
                  <a:path w="54230" h="125477">
                    <a:moveTo>
                      <a:pt x="18415" y="0"/>
                    </a:moveTo>
                    <a:lnTo>
                      <a:pt x="43307" y="29718"/>
                    </a:lnTo>
                    <a:lnTo>
                      <a:pt x="52197" y="68072"/>
                    </a:lnTo>
                    <a:lnTo>
                      <a:pt x="54229" y="102362"/>
                    </a:lnTo>
                    <a:lnTo>
                      <a:pt x="38735"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8745347" y="5044186"/>
                <a:ext cx="107951" cy="136145"/>
              </a:xfrm>
              <a:custGeom>
                <a:avLst/>
                <a:gdLst/>
                <a:ahLst/>
                <a:cxnLst/>
                <a:rect l="0" t="0" r="0" b="0"/>
                <a:pathLst>
                  <a:path w="107951" h="136145">
                    <a:moveTo>
                      <a:pt x="107950" y="92075"/>
                    </a:moveTo>
                    <a:lnTo>
                      <a:pt x="59817" y="136144"/>
                    </a:lnTo>
                    <a:lnTo>
                      <a:pt x="6477" y="103505"/>
                    </a:lnTo>
                    <a:lnTo>
                      <a:pt x="0" y="40386"/>
                    </a:lnTo>
                    <a:lnTo>
                      <a:pt x="45212" y="0"/>
                    </a:lnTo>
                    <a:lnTo>
                      <a:pt x="98933"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8577834" y="5133848"/>
                <a:ext cx="106808" cy="117349"/>
              </a:xfrm>
              <a:custGeom>
                <a:avLst/>
                <a:gdLst/>
                <a:ahLst/>
                <a:cxnLst/>
                <a:rect l="0" t="0" r="0" b="0"/>
                <a:pathLst>
                  <a:path w="106808" h="117349">
                    <a:moveTo>
                      <a:pt x="6604" y="5715"/>
                    </a:moveTo>
                    <a:lnTo>
                      <a:pt x="65659" y="0"/>
                    </a:lnTo>
                    <a:lnTo>
                      <a:pt x="106807"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8686673" y="5152517"/>
                <a:ext cx="114047" cy="120651"/>
              </a:xfrm>
              <a:custGeom>
                <a:avLst/>
                <a:gdLst/>
                <a:ahLst/>
                <a:cxnLst/>
                <a:rect l="0" t="0" r="0" b="0"/>
                <a:pathLst>
                  <a:path w="114047" h="120651">
                    <a:moveTo>
                      <a:pt x="114046" y="30607"/>
                    </a:moveTo>
                    <a:lnTo>
                      <a:pt x="113284" y="90043"/>
                    </a:lnTo>
                    <a:lnTo>
                      <a:pt x="53467" y="120650"/>
                    </a:lnTo>
                    <a:lnTo>
                      <a:pt x="0" y="91313"/>
                    </a:lnTo>
                    <a:lnTo>
                      <a:pt x="2032" y="28575"/>
                    </a:lnTo>
                    <a:lnTo>
                      <a:pt x="66802"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571357" y="5196586"/>
                <a:ext cx="52960" cy="65914"/>
              </a:xfrm>
              <a:custGeom>
                <a:avLst/>
                <a:gdLst/>
                <a:ahLst/>
                <a:cxnLst/>
                <a:rect l="0" t="0" r="0" b="0"/>
                <a:pathLst>
                  <a:path w="52960" h="65914">
                    <a:moveTo>
                      <a:pt x="2794" y="0"/>
                    </a:moveTo>
                    <a:lnTo>
                      <a:pt x="24003" y="34290"/>
                    </a:lnTo>
                    <a:lnTo>
                      <a:pt x="50165" y="54610"/>
                    </a:lnTo>
                    <a:lnTo>
                      <a:pt x="52959" y="65913"/>
                    </a:lnTo>
                    <a:lnTo>
                      <a:pt x="45212" y="63119"/>
                    </a:lnTo>
                    <a:lnTo>
                      <a:pt x="21971" y="41910"/>
                    </a:lnTo>
                    <a:lnTo>
                      <a:pt x="5715"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8737600" y="5235702"/>
                <a:ext cx="106681" cy="60199"/>
              </a:xfrm>
              <a:custGeom>
                <a:avLst/>
                <a:gdLst/>
                <a:ahLst/>
                <a:cxnLst/>
                <a:rect l="0" t="0" r="0" b="0"/>
                <a:pathLst>
                  <a:path w="106681" h="60199">
                    <a:moveTo>
                      <a:pt x="6477" y="41148"/>
                    </a:moveTo>
                    <a:lnTo>
                      <a:pt x="65532" y="11430"/>
                    </a:lnTo>
                    <a:lnTo>
                      <a:pt x="106680" y="0"/>
                    </a:lnTo>
                    <a:lnTo>
                      <a:pt x="106680" y="17907"/>
                    </a:lnTo>
                    <a:lnTo>
                      <a:pt x="94488" y="30480"/>
                    </a:lnTo>
                    <a:lnTo>
                      <a:pt x="62357" y="48006"/>
                    </a:lnTo>
                    <a:lnTo>
                      <a:pt x="41148" y="54483"/>
                    </a:lnTo>
                    <a:lnTo>
                      <a:pt x="21209" y="60198"/>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803640" y="5136261"/>
                <a:ext cx="83059" cy="105919"/>
              </a:xfrm>
              <a:custGeom>
                <a:avLst/>
                <a:gdLst/>
                <a:ahLst/>
                <a:cxnLst/>
                <a:rect l="0" t="0" r="0" b="0"/>
                <a:pathLst>
                  <a:path w="83059" h="105919">
                    <a:moveTo>
                      <a:pt x="83058" y="22733"/>
                    </a:moveTo>
                    <a:lnTo>
                      <a:pt x="80264" y="53340"/>
                    </a:lnTo>
                    <a:lnTo>
                      <a:pt x="43561" y="92583"/>
                    </a:lnTo>
                    <a:lnTo>
                      <a:pt x="0" y="105918"/>
                    </a:lnTo>
                    <a:lnTo>
                      <a:pt x="3302" y="47625"/>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551418" y="5080889"/>
                <a:ext cx="28449" cy="111253"/>
              </a:xfrm>
              <a:custGeom>
                <a:avLst/>
                <a:gdLst/>
                <a:ahLst/>
                <a:cxnLst/>
                <a:rect l="0" t="0" r="0" b="0"/>
                <a:pathLst>
                  <a:path w="28449" h="111253">
                    <a:moveTo>
                      <a:pt x="28448" y="55372"/>
                    </a:moveTo>
                    <a:lnTo>
                      <a:pt x="23241" y="111252"/>
                    </a:lnTo>
                    <a:lnTo>
                      <a:pt x="8890"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6" name="Picture 14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707886" y="2825496"/>
              <a:ext cx="585216" cy="585216"/>
            </a:xfrm>
            <a:prstGeom prst="rect">
              <a:avLst/>
            </a:prstGeom>
            <a:solidFill>
              <a:scrgbClr r="0" g="0" b="0">
                <a:alpha val="0"/>
              </a:scrgbClr>
            </a:solidFill>
          </p:spPr>
        </p:pic>
        <p:pic>
          <p:nvPicPr>
            <p:cNvPr id="147" name="Picture 146"/>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7397877" y="3806571"/>
              <a:ext cx="585216" cy="585216"/>
            </a:xfrm>
            <a:prstGeom prst="rect">
              <a:avLst/>
            </a:prstGeom>
            <a:solidFill>
              <a:scrgbClr r="0" g="0" b="0">
                <a:alpha val="0"/>
              </a:scrgbClr>
            </a:solidFill>
          </p:spPr>
        </p:pic>
      </p:grpSp>
      <p:grpSp>
        <p:nvGrpSpPr>
          <p:cNvPr id="162" name="Group 161"/>
          <p:cNvGrpSpPr/>
          <p:nvPr/>
        </p:nvGrpSpPr>
        <p:grpSpPr>
          <a:xfrm>
            <a:off x="3364163" y="3277169"/>
            <a:ext cx="457178" cy="430437"/>
            <a:chOff x="1524000" y="3086100"/>
            <a:chExt cx="420878" cy="421894"/>
          </a:xfrm>
        </p:grpSpPr>
        <p:sp>
          <p:nvSpPr>
            <p:cNvPr id="149" name="Oval 148"/>
            <p:cNvSpPr/>
            <p:nvPr/>
          </p:nvSpPr>
          <p:spPr>
            <a:xfrm>
              <a:off x="1524000" y="3086100"/>
              <a:ext cx="420878" cy="42189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0" name="Freeform 149"/>
            <p:cNvSpPr/>
            <p:nvPr/>
          </p:nvSpPr>
          <p:spPr>
            <a:xfrm>
              <a:off x="1680464" y="3086100"/>
              <a:ext cx="143003" cy="42292"/>
            </a:xfrm>
            <a:custGeom>
              <a:avLst/>
              <a:gdLst/>
              <a:ahLst/>
              <a:cxnLst/>
              <a:rect l="0" t="0" r="0" b="0"/>
              <a:pathLst>
                <a:path w="143003" h="42292">
                  <a:moveTo>
                    <a:pt x="143002" y="26416"/>
                  </a:moveTo>
                  <a:lnTo>
                    <a:pt x="96901" y="42291"/>
                  </a:lnTo>
                  <a:lnTo>
                    <a:pt x="17272" y="30734"/>
                  </a:lnTo>
                  <a:lnTo>
                    <a:pt x="0" y="10541"/>
                  </a:lnTo>
                  <a:lnTo>
                    <a:pt x="34036" y="0"/>
                  </a:lnTo>
                  <a:lnTo>
                    <a:pt x="69596" y="0"/>
                  </a:lnTo>
                  <a:lnTo>
                    <a:pt x="110363" y="67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1" name="Freeform 150"/>
            <p:cNvSpPr/>
            <p:nvPr/>
          </p:nvSpPr>
          <p:spPr>
            <a:xfrm>
              <a:off x="1650746" y="3123057"/>
              <a:ext cx="151639" cy="119000"/>
            </a:xfrm>
            <a:custGeom>
              <a:avLst/>
              <a:gdLst/>
              <a:ahLst/>
              <a:cxnLst/>
              <a:rect l="0" t="0" r="0" b="0"/>
              <a:pathLst>
                <a:path w="151639" h="119000">
                  <a:moveTo>
                    <a:pt x="147828" y="54229"/>
                  </a:moveTo>
                  <a:lnTo>
                    <a:pt x="151638" y="71501"/>
                  </a:lnTo>
                  <a:lnTo>
                    <a:pt x="97917" y="118999"/>
                  </a:lnTo>
                  <a:lnTo>
                    <a:pt x="19558" y="100838"/>
                  </a:lnTo>
                  <a:lnTo>
                    <a:pt x="0" y="42291"/>
                  </a:lnTo>
                  <a:lnTo>
                    <a:pt x="42164" y="0"/>
                  </a:lnTo>
                  <a:lnTo>
                    <a:pt x="126619" y="914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2" name="Freeform 151"/>
            <p:cNvSpPr/>
            <p:nvPr/>
          </p:nvSpPr>
          <p:spPr>
            <a:xfrm>
              <a:off x="1538351" y="3147060"/>
              <a:ext cx="51817" cy="87377"/>
            </a:xfrm>
            <a:custGeom>
              <a:avLst/>
              <a:gdLst/>
              <a:ahLst/>
              <a:cxnLst/>
              <a:rect l="0" t="0" r="0" b="0"/>
              <a:pathLst>
                <a:path w="51817" h="87377">
                  <a:moveTo>
                    <a:pt x="1397" y="87376"/>
                  </a:moveTo>
                  <a:lnTo>
                    <a:pt x="0" y="75819"/>
                  </a:lnTo>
                  <a:lnTo>
                    <a:pt x="18288" y="35560"/>
                  </a:lnTo>
                  <a:lnTo>
                    <a:pt x="41275" y="6731"/>
                  </a:lnTo>
                  <a:lnTo>
                    <a:pt x="51816" y="0"/>
                  </a:lnTo>
                  <a:lnTo>
                    <a:pt x="51816" y="10541"/>
                  </a:lnTo>
                  <a:lnTo>
                    <a:pt x="26416" y="4749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3" name="Freeform 152"/>
            <p:cNvSpPr/>
            <p:nvPr/>
          </p:nvSpPr>
          <p:spPr>
            <a:xfrm>
              <a:off x="1543685" y="3156204"/>
              <a:ext cx="125731" cy="150242"/>
            </a:xfrm>
            <a:custGeom>
              <a:avLst/>
              <a:gdLst/>
              <a:ahLst/>
              <a:cxnLst/>
              <a:rect l="0" t="0" r="0" b="0"/>
              <a:pathLst>
                <a:path w="125731" h="150242">
                  <a:moveTo>
                    <a:pt x="125730" y="71501"/>
                  </a:moveTo>
                  <a:lnTo>
                    <a:pt x="88773" y="142113"/>
                  </a:lnTo>
                  <a:lnTo>
                    <a:pt x="21082" y="150241"/>
                  </a:lnTo>
                  <a:lnTo>
                    <a:pt x="0" y="82550"/>
                  </a:lnTo>
                  <a:lnTo>
                    <a:pt x="22479" y="42164"/>
                  </a:lnTo>
                  <a:lnTo>
                    <a:pt x="50800" y="0"/>
                  </a:lnTo>
                  <a:lnTo>
                    <a:pt x="104648"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4" name="Freeform 153"/>
            <p:cNvSpPr/>
            <p:nvPr/>
          </p:nvSpPr>
          <p:spPr>
            <a:xfrm>
              <a:off x="1873377" y="3182112"/>
              <a:ext cx="63882" cy="147829"/>
            </a:xfrm>
            <a:custGeom>
              <a:avLst/>
              <a:gdLst/>
              <a:ahLst/>
              <a:cxnLst/>
              <a:rect l="0" t="0" r="0" b="0"/>
              <a:pathLst>
                <a:path w="63882" h="147829">
                  <a:moveTo>
                    <a:pt x="21590" y="0"/>
                  </a:moveTo>
                  <a:lnTo>
                    <a:pt x="50927" y="35052"/>
                  </a:lnTo>
                  <a:lnTo>
                    <a:pt x="61468" y="80137"/>
                  </a:lnTo>
                  <a:lnTo>
                    <a:pt x="63881" y="120523"/>
                  </a:lnTo>
                  <a:lnTo>
                    <a:pt x="45593" y="147828"/>
                  </a:lnTo>
                  <a:lnTo>
                    <a:pt x="10160" y="120523"/>
                  </a:lnTo>
                  <a:lnTo>
                    <a:pt x="0" y="450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5" name="Freeform 154"/>
            <p:cNvSpPr/>
            <p:nvPr/>
          </p:nvSpPr>
          <p:spPr>
            <a:xfrm>
              <a:off x="1752473" y="3197987"/>
              <a:ext cx="127128" cy="160275"/>
            </a:xfrm>
            <a:custGeom>
              <a:avLst/>
              <a:gdLst/>
              <a:ahLst/>
              <a:cxnLst/>
              <a:rect l="0" t="0" r="0" b="0"/>
              <a:pathLst>
                <a:path w="127128" h="160275">
                  <a:moveTo>
                    <a:pt x="127127" y="108458"/>
                  </a:moveTo>
                  <a:lnTo>
                    <a:pt x="70485" y="160274"/>
                  </a:lnTo>
                  <a:lnTo>
                    <a:pt x="7620" y="121920"/>
                  </a:lnTo>
                  <a:lnTo>
                    <a:pt x="0" y="47498"/>
                  </a:lnTo>
                  <a:lnTo>
                    <a:pt x="53213" y="0"/>
                  </a:lnTo>
                  <a:lnTo>
                    <a:pt x="116586" y="292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6" name="Freeform 155"/>
            <p:cNvSpPr/>
            <p:nvPr/>
          </p:nvSpPr>
          <p:spPr>
            <a:xfrm>
              <a:off x="1555115" y="3303524"/>
              <a:ext cx="125858" cy="138304"/>
            </a:xfrm>
            <a:custGeom>
              <a:avLst/>
              <a:gdLst/>
              <a:ahLst/>
              <a:cxnLst/>
              <a:rect l="0" t="0" r="0" b="0"/>
              <a:pathLst>
                <a:path w="125858" h="138304">
                  <a:moveTo>
                    <a:pt x="7747" y="6731"/>
                  </a:moveTo>
                  <a:lnTo>
                    <a:pt x="77343" y="0"/>
                  </a:lnTo>
                  <a:lnTo>
                    <a:pt x="125857" y="57150"/>
                  </a:lnTo>
                  <a:lnTo>
                    <a:pt x="122936" y="128651"/>
                  </a:lnTo>
                  <a:lnTo>
                    <a:pt x="56642" y="138303"/>
                  </a:lnTo>
                  <a:lnTo>
                    <a:pt x="26035" y="114681"/>
                  </a:lnTo>
                  <a:lnTo>
                    <a:pt x="0" y="7200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7" name="Freeform 156"/>
            <p:cNvSpPr/>
            <p:nvPr/>
          </p:nvSpPr>
          <p:spPr>
            <a:xfrm>
              <a:off x="1683385" y="3325622"/>
              <a:ext cx="134367" cy="142114"/>
            </a:xfrm>
            <a:custGeom>
              <a:avLst/>
              <a:gdLst/>
              <a:ahLst/>
              <a:cxnLst/>
              <a:rect l="0" t="0" r="0" b="0"/>
              <a:pathLst>
                <a:path w="134367" h="142114">
                  <a:moveTo>
                    <a:pt x="134366" y="35941"/>
                  </a:moveTo>
                  <a:lnTo>
                    <a:pt x="133350" y="106045"/>
                  </a:lnTo>
                  <a:lnTo>
                    <a:pt x="62865" y="142113"/>
                  </a:lnTo>
                  <a:lnTo>
                    <a:pt x="0" y="107569"/>
                  </a:lnTo>
                  <a:lnTo>
                    <a:pt x="2286" y="33655"/>
                  </a:lnTo>
                  <a:lnTo>
                    <a:pt x="7861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8" name="Freeform 157"/>
            <p:cNvSpPr/>
            <p:nvPr/>
          </p:nvSpPr>
          <p:spPr>
            <a:xfrm>
              <a:off x="1547495" y="3377438"/>
              <a:ext cx="62358" cy="77725"/>
            </a:xfrm>
            <a:custGeom>
              <a:avLst/>
              <a:gdLst/>
              <a:ahLst/>
              <a:cxnLst/>
              <a:rect l="0" t="0" r="0" b="0"/>
              <a:pathLst>
                <a:path w="62358" h="77725">
                  <a:moveTo>
                    <a:pt x="3302" y="0"/>
                  </a:moveTo>
                  <a:lnTo>
                    <a:pt x="28321" y="40386"/>
                  </a:lnTo>
                  <a:lnTo>
                    <a:pt x="59055" y="64389"/>
                  </a:lnTo>
                  <a:lnTo>
                    <a:pt x="62357" y="77724"/>
                  </a:lnTo>
                  <a:lnTo>
                    <a:pt x="53213" y="74422"/>
                  </a:lnTo>
                  <a:lnTo>
                    <a:pt x="25908" y="49403"/>
                  </a:lnTo>
                  <a:lnTo>
                    <a:pt x="6731" y="22606"/>
                  </a:lnTo>
                  <a:lnTo>
                    <a:pt x="0" y="101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59" name="Freeform 158"/>
            <p:cNvSpPr/>
            <p:nvPr/>
          </p:nvSpPr>
          <p:spPr>
            <a:xfrm>
              <a:off x="1743329" y="3423539"/>
              <a:ext cx="125731" cy="70994"/>
            </a:xfrm>
            <a:custGeom>
              <a:avLst/>
              <a:gdLst/>
              <a:ahLst/>
              <a:cxnLst/>
              <a:rect l="0" t="0" r="0" b="0"/>
              <a:pathLst>
                <a:path w="125731" h="70994">
                  <a:moveTo>
                    <a:pt x="7620" y="48514"/>
                  </a:moveTo>
                  <a:lnTo>
                    <a:pt x="77216" y="13462"/>
                  </a:lnTo>
                  <a:lnTo>
                    <a:pt x="125730" y="0"/>
                  </a:lnTo>
                  <a:lnTo>
                    <a:pt x="125730" y="21082"/>
                  </a:lnTo>
                  <a:lnTo>
                    <a:pt x="111379" y="35941"/>
                  </a:lnTo>
                  <a:lnTo>
                    <a:pt x="73406" y="56642"/>
                  </a:lnTo>
                  <a:lnTo>
                    <a:pt x="48514" y="64262"/>
                  </a:lnTo>
                  <a:lnTo>
                    <a:pt x="25019" y="70993"/>
                  </a:lnTo>
                  <a:lnTo>
                    <a:pt x="0" y="685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0" name="Freeform 159"/>
            <p:cNvSpPr/>
            <p:nvPr/>
          </p:nvSpPr>
          <p:spPr>
            <a:xfrm>
              <a:off x="1821053" y="3306445"/>
              <a:ext cx="97918" cy="124715"/>
            </a:xfrm>
            <a:custGeom>
              <a:avLst/>
              <a:gdLst/>
              <a:ahLst/>
              <a:cxnLst/>
              <a:rect l="0" t="0" r="0" b="0"/>
              <a:pathLst>
                <a:path w="97918" h="124715">
                  <a:moveTo>
                    <a:pt x="97917" y="26797"/>
                  </a:moveTo>
                  <a:lnTo>
                    <a:pt x="94615" y="62865"/>
                  </a:lnTo>
                  <a:lnTo>
                    <a:pt x="51435" y="108966"/>
                  </a:lnTo>
                  <a:lnTo>
                    <a:pt x="0" y="124714"/>
                  </a:lnTo>
                  <a:lnTo>
                    <a:pt x="3937" y="56134"/>
                  </a:lnTo>
                  <a:lnTo>
                    <a:pt x="6286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1" name="Freeform 160"/>
            <p:cNvSpPr/>
            <p:nvPr/>
          </p:nvSpPr>
          <p:spPr>
            <a:xfrm>
              <a:off x="1524000" y="3241167"/>
              <a:ext cx="33529" cy="131065"/>
            </a:xfrm>
            <a:custGeom>
              <a:avLst/>
              <a:gdLst/>
              <a:ahLst/>
              <a:cxnLst/>
              <a:rect l="0" t="0" r="0" b="0"/>
              <a:pathLst>
                <a:path w="33529" h="131065">
                  <a:moveTo>
                    <a:pt x="33528" y="65278"/>
                  </a:moveTo>
                  <a:lnTo>
                    <a:pt x="27305" y="131064"/>
                  </a:lnTo>
                  <a:lnTo>
                    <a:pt x="10541" y="116078"/>
                  </a:lnTo>
                  <a:lnTo>
                    <a:pt x="0" y="76708"/>
                  </a:lnTo>
                  <a:lnTo>
                    <a:pt x="0" y="25908"/>
                  </a:lnTo>
                  <a:lnTo>
                    <a:pt x="1295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grpSp>
        <p:nvGrpSpPr>
          <p:cNvPr id="172" name="Group 171"/>
          <p:cNvGrpSpPr/>
          <p:nvPr/>
        </p:nvGrpSpPr>
        <p:grpSpPr>
          <a:xfrm>
            <a:off x="3388858" y="5382923"/>
            <a:ext cx="628242" cy="384051"/>
            <a:chOff x="1546733" y="5013706"/>
            <a:chExt cx="578359" cy="376429"/>
          </a:xfrm>
        </p:grpSpPr>
        <p:sp>
          <p:nvSpPr>
            <p:cNvPr id="163" name="Freeform 162"/>
            <p:cNvSpPr/>
            <p:nvPr/>
          </p:nvSpPr>
          <p:spPr>
            <a:xfrm>
              <a:off x="1546733" y="5013706"/>
              <a:ext cx="103633" cy="139320"/>
            </a:xfrm>
            <a:custGeom>
              <a:avLst/>
              <a:gdLst/>
              <a:ahLst/>
              <a:cxnLst/>
              <a:rect l="0" t="0" r="0" b="0"/>
              <a:pathLst>
                <a:path w="103633" h="139320">
                  <a:moveTo>
                    <a:pt x="26543" y="139319"/>
                  </a:moveTo>
                  <a:lnTo>
                    <a:pt x="17907" y="126492"/>
                  </a:lnTo>
                  <a:lnTo>
                    <a:pt x="10922" y="113919"/>
                  </a:lnTo>
                  <a:lnTo>
                    <a:pt x="3556" y="95377"/>
                  </a:lnTo>
                  <a:lnTo>
                    <a:pt x="0" y="77343"/>
                  </a:lnTo>
                  <a:lnTo>
                    <a:pt x="381" y="59817"/>
                  </a:lnTo>
                  <a:lnTo>
                    <a:pt x="4699" y="42672"/>
                  </a:lnTo>
                  <a:lnTo>
                    <a:pt x="10541" y="33147"/>
                  </a:lnTo>
                  <a:lnTo>
                    <a:pt x="17145" y="24892"/>
                  </a:lnTo>
                  <a:lnTo>
                    <a:pt x="27178" y="15748"/>
                  </a:lnTo>
                  <a:lnTo>
                    <a:pt x="41148" y="7239"/>
                  </a:lnTo>
                  <a:lnTo>
                    <a:pt x="50673" y="3683"/>
                  </a:lnTo>
                  <a:lnTo>
                    <a:pt x="64135" y="889"/>
                  </a:lnTo>
                  <a:lnTo>
                    <a:pt x="75184" y="0"/>
                  </a:lnTo>
                  <a:lnTo>
                    <a:pt x="86868" y="381"/>
                  </a:lnTo>
                  <a:lnTo>
                    <a:pt x="103632" y="2794"/>
                  </a:lnTo>
                  <a:lnTo>
                    <a:pt x="89027" y="5207"/>
                  </a:lnTo>
                  <a:lnTo>
                    <a:pt x="76200" y="8382"/>
                  </a:lnTo>
                  <a:lnTo>
                    <a:pt x="59309" y="13970"/>
                  </a:lnTo>
                  <a:lnTo>
                    <a:pt x="45847" y="21209"/>
                  </a:lnTo>
                  <a:lnTo>
                    <a:pt x="35560" y="29845"/>
                  </a:lnTo>
                  <a:lnTo>
                    <a:pt x="28702" y="39878"/>
                  </a:lnTo>
                  <a:lnTo>
                    <a:pt x="24765" y="51181"/>
                  </a:lnTo>
                  <a:lnTo>
                    <a:pt x="24257" y="64008"/>
                  </a:lnTo>
                  <a:lnTo>
                    <a:pt x="28829" y="83312"/>
                  </a:lnTo>
                  <a:lnTo>
                    <a:pt x="38989" y="105156"/>
                  </a:lnTo>
                  <a:lnTo>
                    <a:pt x="46355" y="1170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4" name="Freeform 163"/>
            <p:cNvSpPr/>
            <p:nvPr/>
          </p:nvSpPr>
          <p:spPr>
            <a:xfrm>
              <a:off x="1625219" y="5267452"/>
              <a:ext cx="82297" cy="95124"/>
            </a:xfrm>
            <a:custGeom>
              <a:avLst/>
              <a:gdLst/>
              <a:ahLst/>
              <a:cxnLst/>
              <a:rect l="0" t="0" r="0" b="0"/>
              <a:pathLst>
                <a:path w="82297" h="95124">
                  <a:moveTo>
                    <a:pt x="33020" y="0"/>
                  </a:moveTo>
                  <a:lnTo>
                    <a:pt x="34925" y="7747"/>
                  </a:lnTo>
                  <a:lnTo>
                    <a:pt x="37592" y="18796"/>
                  </a:lnTo>
                  <a:lnTo>
                    <a:pt x="41148" y="31496"/>
                  </a:lnTo>
                  <a:lnTo>
                    <a:pt x="43688" y="39624"/>
                  </a:lnTo>
                  <a:lnTo>
                    <a:pt x="46101" y="46736"/>
                  </a:lnTo>
                  <a:lnTo>
                    <a:pt x="51054" y="58166"/>
                  </a:lnTo>
                  <a:lnTo>
                    <a:pt x="53594" y="61849"/>
                  </a:lnTo>
                  <a:lnTo>
                    <a:pt x="71247" y="70866"/>
                  </a:lnTo>
                  <a:lnTo>
                    <a:pt x="77343" y="75565"/>
                  </a:lnTo>
                  <a:lnTo>
                    <a:pt x="81407" y="81407"/>
                  </a:lnTo>
                  <a:lnTo>
                    <a:pt x="82296" y="85344"/>
                  </a:lnTo>
                  <a:lnTo>
                    <a:pt x="81280" y="90551"/>
                  </a:lnTo>
                  <a:lnTo>
                    <a:pt x="79502" y="93726"/>
                  </a:lnTo>
                  <a:lnTo>
                    <a:pt x="73279" y="95123"/>
                  </a:lnTo>
                  <a:lnTo>
                    <a:pt x="64135" y="94742"/>
                  </a:lnTo>
                  <a:lnTo>
                    <a:pt x="64008" y="85471"/>
                  </a:lnTo>
                  <a:lnTo>
                    <a:pt x="62738" y="81661"/>
                  </a:lnTo>
                  <a:lnTo>
                    <a:pt x="60325" y="78740"/>
                  </a:lnTo>
                  <a:lnTo>
                    <a:pt x="57023" y="77343"/>
                  </a:lnTo>
                  <a:lnTo>
                    <a:pt x="55753" y="76962"/>
                  </a:lnTo>
                  <a:lnTo>
                    <a:pt x="54356" y="76962"/>
                  </a:lnTo>
                  <a:lnTo>
                    <a:pt x="55753" y="76962"/>
                  </a:lnTo>
                  <a:lnTo>
                    <a:pt x="57023" y="77343"/>
                  </a:lnTo>
                  <a:lnTo>
                    <a:pt x="60325" y="78740"/>
                  </a:lnTo>
                  <a:lnTo>
                    <a:pt x="62738" y="81661"/>
                  </a:lnTo>
                  <a:lnTo>
                    <a:pt x="64008" y="85471"/>
                  </a:lnTo>
                  <a:lnTo>
                    <a:pt x="64135" y="94742"/>
                  </a:lnTo>
                  <a:lnTo>
                    <a:pt x="48133" y="90551"/>
                  </a:lnTo>
                  <a:lnTo>
                    <a:pt x="45085" y="89408"/>
                  </a:lnTo>
                  <a:lnTo>
                    <a:pt x="39243" y="77216"/>
                  </a:lnTo>
                  <a:lnTo>
                    <a:pt x="33401" y="65532"/>
                  </a:lnTo>
                  <a:lnTo>
                    <a:pt x="27559" y="54356"/>
                  </a:lnTo>
                  <a:lnTo>
                    <a:pt x="19177" y="39243"/>
                  </a:lnTo>
                  <a:lnTo>
                    <a:pt x="10795" y="25400"/>
                  </a:lnTo>
                  <a:lnTo>
                    <a:pt x="0" y="9271"/>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5" name="Freeform 164"/>
            <p:cNvSpPr/>
            <p:nvPr/>
          </p:nvSpPr>
          <p:spPr>
            <a:xfrm>
              <a:off x="1892300" y="5292725"/>
              <a:ext cx="62485" cy="84710"/>
            </a:xfrm>
            <a:custGeom>
              <a:avLst/>
              <a:gdLst/>
              <a:ahLst/>
              <a:cxnLst/>
              <a:rect l="0" t="0" r="0" b="0"/>
              <a:pathLst>
                <a:path w="62485" h="84710">
                  <a:moveTo>
                    <a:pt x="36957" y="3429"/>
                  </a:moveTo>
                  <a:lnTo>
                    <a:pt x="35306" y="7366"/>
                  </a:lnTo>
                  <a:lnTo>
                    <a:pt x="32258" y="18796"/>
                  </a:lnTo>
                  <a:lnTo>
                    <a:pt x="31242" y="25781"/>
                  </a:lnTo>
                  <a:lnTo>
                    <a:pt x="31369" y="32639"/>
                  </a:lnTo>
                  <a:lnTo>
                    <a:pt x="32512" y="40259"/>
                  </a:lnTo>
                  <a:lnTo>
                    <a:pt x="36576" y="50292"/>
                  </a:lnTo>
                  <a:lnTo>
                    <a:pt x="43053" y="57277"/>
                  </a:lnTo>
                  <a:lnTo>
                    <a:pt x="54991" y="66548"/>
                  </a:lnTo>
                  <a:lnTo>
                    <a:pt x="60452" y="72390"/>
                  </a:lnTo>
                  <a:lnTo>
                    <a:pt x="62484" y="76200"/>
                  </a:lnTo>
                  <a:lnTo>
                    <a:pt x="62230" y="78613"/>
                  </a:lnTo>
                  <a:lnTo>
                    <a:pt x="60452" y="80391"/>
                  </a:lnTo>
                  <a:lnTo>
                    <a:pt x="49530" y="83058"/>
                  </a:lnTo>
                  <a:lnTo>
                    <a:pt x="49403" y="77470"/>
                  </a:lnTo>
                  <a:lnTo>
                    <a:pt x="48514" y="73152"/>
                  </a:lnTo>
                  <a:lnTo>
                    <a:pt x="47117" y="70612"/>
                  </a:lnTo>
                  <a:lnTo>
                    <a:pt x="45593" y="68961"/>
                  </a:lnTo>
                  <a:lnTo>
                    <a:pt x="43307" y="67945"/>
                  </a:lnTo>
                  <a:lnTo>
                    <a:pt x="40005" y="67818"/>
                  </a:lnTo>
                  <a:lnTo>
                    <a:pt x="43307" y="67945"/>
                  </a:lnTo>
                  <a:lnTo>
                    <a:pt x="45593" y="68961"/>
                  </a:lnTo>
                  <a:lnTo>
                    <a:pt x="47117" y="70612"/>
                  </a:lnTo>
                  <a:lnTo>
                    <a:pt x="48514" y="73152"/>
                  </a:lnTo>
                  <a:lnTo>
                    <a:pt x="49403" y="77470"/>
                  </a:lnTo>
                  <a:lnTo>
                    <a:pt x="49530" y="83058"/>
                  </a:lnTo>
                  <a:lnTo>
                    <a:pt x="38100" y="84709"/>
                  </a:lnTo>
                  <a:lnTo>
                    <a:pt x="0" y="60960"/>
                  </a:lnTo>
                  <a:lnTo>
                    <a:pt x="2692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6" name="Freeform 165"/>
            <p:cNvSpPr/>
            <p:nvPr/>
          </p:nvSpPr>
          <p:spPr>
            <a:xfrm>
              <a:off x="1919224" y="5289296"/>
              <a:ext cx="10288" cy="6859"/>
            </a:xfrm>
            <a:custGeom>
              <a:avLst/>
              <a:gdLst/>
              <a:ahLst/>
              <a:cxnLst/>
              <a:rect l="0" t="0" r="0" b="0"/>
              <a:pathLst>
                <a:path w="10288" h="6859">
                  <a:moveTo>
                    <a:pt x="0" y="3429"/>
                  </a:moveTo>
                  <a:lnTo>
                    <a:pt x="1524" y="0"/>
                  </a:lnTo>
                  <a:lnTo>
                    <a:pt x="10287" y="6223"/>
                  </a:lnTo>
                  <a:lnTo>
                    <a:pt x="10033" y="6477"/>
                  </a:lnTo>
                  <a:lnTo>
                    <a:pt x="10033" y="685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7" name="Freeform 166"/>
            <p:cNvSpPr/>
            <p:nvPr/>
          </p:nvSpPr>
          <p:spPr>
            <a:xfrm>
              <a:off x="1567307" y="5038471"/>
              <a:ext cx="553721" cy="351664"/>
            </a:xfrm>
            <a:custGeom>
              <a:avLst/>
              <a:gdLst/>
              <a:ahLst/>
              <a:cxnLst/>
              <a:rect l="0" t="0" r="0" b="0"/>
              <a:pathLst>
                <a:path w="553721" h="351664">
                  <a:moveTo>
                    <a:pt x="411734" y="10033"/>
                  </a:moveTo>
                  <a:lnTo>
                    <a:pt x="422529" y="3937"/>
                  </a:lnTo>
                  <a:lnTo>
                    <a:pt x="433832" y="508"/>
                  </a:lnTo>
                  <a:lnTo>
                    <a:pt x="445897" y="0"/>
                  </a:lnTo>
                  <a:lnTo>
                    <a:pt x="458724" y="2159"/>
                  </a:lnTo>
                  <a:lnTo>
                    <a:pt x="476123" y="10541"/>
                  </a:lnTo>
                  <a:lnTo>
                    <a:pt x="487807" y="19558"/>
                  </a:lnTo>
                  <a:lnTo>
                    <a:pt x="497586" y="26416"/>
                  </a:lnTo>
                  <a:lnTo>
                    <a:pt x="512572" y="35179"/>
                  </a:lnTo>
                  <a:lnTo>
                    <a:pt x="522605" y="39878"/>
                  </a:lnTo>
                  <a:lnTo>
                    <a:pt x="537718" y="44323"/>
                  </a:lnTo>
                  <a:lnTo>
                    <a:pt x="547624" y="46101"/>
                  </a:lnTo>
                  <a:lnTo>
                    <a:pt x="553720" y="63373"/>
                  </a:lnTo>
                  <a:lnTo>
                    <a:pt x="553085" y="70104"/>
                  </a:lnTo>
                  <a:lnTo>
                    <a:pt x="550037" y="81915"/>
                  </a:lnTo>
                  <a:lnTo>
                    <a:pt x="547243" y="86741"/>
                  </a:lnTo>
                  <a:lnTo>
                    <a:pt x="543814" y="90932"/>
                  </a:lnTo>
                  <a:lnTo>
                    <a:pt x="540893" y="93345"/>
                  </a:lnTo>
                  <a:lnTo>
                    <a:pt x="536448" y="95758"/>
                  </a:lnTo>
                  <a:lnTo>
                    <a:pt x="531876" y="97028"/>
                  </a:lnTo>
                  <a:lnTo>
                    <a:pt x="527304" y="97282"/>
                  </a:lnTo>
                  <a:lnTo>
                    <a:pt x="522605" y="96393"/>
                  </a:lnTo>
                  <a:lnTo>
                    <a:pt x="511937" y="92329"/>
                  </a:lnTo>
                  <a:lnTo>
                    <a:pt x="505968" y="91567"/>
                  </a:lnTo>
                  <a:lnTo>
                    <a:pt x="484886" y="94107"/>
                  </a:lnTo>
                  <a:lnTo>
                    <a:pt x="474345" y="94869"/>
                  </a:lnTo>
                  <a:lnTo>
                    <a:pt x="474345" y="94742"/>
                  </a:lnTo>
                  <a:lnTo>
                    <a:pt x="484886" y="94107"/>
                  </a:lnTo>
                  <a:lnTo>
                    <a:pt x="505968" y="91567"/>
                  </a:lnTo>
                  <a:lnTo>
                    <a:pt x="511937" y="92329"/>
                  </a:lnTo>
                  <a:lnTo>
                    <a:pt x="522605" y="96393"/>
                  </a:lnTo>
                  <a:lnTo>
                    <a:pt x="527304" y="97282"/>
                  </a:lnTo>
                  <a:lnTo>
                    <a:pt x="531876" y="97028"/>
                  </a:lnTo>
                  <a:lnTo>
                    <a:pt x="536448" y="95758"/>
                  </a:lnTo>
                  <a:lnTo>
                    <a:pt x="541655" y="92710"/>
                  </a:lnTo>
                  <a:lnTo>
                    <a:pt x="536448" y="96139"/>
                  </a:lnTo>
                  <a:lnTo>
                    <a:pt x="529336" y="99314"/>
                  </a:lnTo>
                  <a:lnTo>
                    <a:pt x="513969" y="102108"/>
                  </a:lnTo>
                  <a:lnTo>
                    <a:pt x="474345" y="102108"/>
                  </a:lnTo>
                  <a:lnTo>
                    <a:pt x="462026" y="107442"/>
                  </a:lnTo>
                  <a:lnTo>
                    <a:pt x="452247" y="109474"/>
                  </a:lnTo>
                  <a:lnTo>
                    <a:pt x="442468" y="109220"/>
                  </a:lnTo>
                  <a:lnTo>
                    <a:pt x="434848" y="107696"/>
                  </a:lnTo>
                  <a:lnTo>
                    <a:pt x="428498" y="115570"/>
                  </a:lnTo>
                  <a:lnTo>
                    <a:pt x="420751" y="128143"/>
                  </a:lnTo>
                  <a:lnTo>
                    <a:pt x="415417" y="141859"/>
                  </a:lnTo>
                  <a:lnTo>
                    <a:pt x="412115" y="156337"/>
                  </a:lnTo>
                  <a:lnTo>
                    <a:pt x="411099" y="172085"/>
                  </a:lnTo>
                  <a:lnTo>
                    <a:pt x="411607" y="188341"/>
                  </a:lnTo>
                  <a:lnTo>
                    <a:pt x="411099" y="195834"/>
                  </a:lnTo>
                  <a:lnTo>
                    <a:pt x="409321" y="207518"/>
                  </a:lnTo>
                  <a:lnTo>
                    <a:pt x="405511" y="217932"/>
                  </a:lnTo>
                  <a:lnTo>
                    <a:pt x="399415" y="227457"/>
                  </a:lnTo>
                  <a:lnTo>
                    <a:pt x="391414" y="235712"/>
                  </a:lnTo>
                  <a:lnTo>
                    <a:pt x="375412" y="245237"/>
                  </a:lnTo>
                  <a:lnTo>
                    <a:pt x="364363" y="254000"/>
                  </a:lnTo>
                  <a:lnTo>
                    <a:pt x="368300" y="247142"/>
                  </a:lnTo>
                  <a:lnTo>
                    <a:pt x="371729" y="240411"/>
                  </a:lnTo>
                  <a:lnTo>
                    <a:pt x="373507" y="234950"/>
                  </a:lnTo>
                  <a:lnTo>
                    <a:pt x="375285" y="226822"/>
                  </a:lnTo>
                  <a:lnTo>
                    <a:pt x="376047" y="218821"/>
                  </a:lnTo>
                  <a:lnTo>
                    <a:pt x="375285" y="226822"/>
                  </a:lnTo>
                  <a:lnTo>
                    <a:pt x="373507" y="234950"/>
                  </a:lnTo>
                  <a:lnTo>
                    <a:pt x="371729" y="240411"/>
                  </a:lnTo>
                  <a:lnTo>
                    <a:pt x="366395" y="250444"/>
                  </a:lnTo>
                  <a:lnTo>
                    <a:pt x="361696" y="257810"/>
                  </a:lnTo>
                  <a:lnTo>
                    <a:pt x="357505" y="263271"/>
                  </a:lnTo>
                  <a:lnTo>
                    <a:pt x="348615" y="276860"/>
                  </a:lnTo>
                  <a:lnTo>
                    <a:pt x="343789" y="291592"/>
                  </a:lnTo>
                  <a:lnTo>
                    <a:pt x="341630" y="304292"/>
                  </a:lnTo>
                  <a:lnTo>
                    <a:pt x="340487" y="312674"/>
                  </a:lnTo>
                  <a:lnTo>
                    <a:pt x="342138" y="320040"/>
                  </a:lnTo>
                  <a:lnTo>
                    <a:pt x="346456" y="326263"/>
                  </a:lnTo>
                  <a:lnTo>
                    <a:pt x="360680" y="336296"/>
                  </a:lnTo>
                  <a:lnTo>
                    <a:pt x="364998" y="341503"/>
                  </a:lnTo>
                  <a:lnTo>
                    <a:pt x="365125" y="344424"/>
                  </a:lnTo>
                  <a:lnTo>
                    <a:pt x="360680" y="347599"/>
                  </a:lnTo>
                  <a:lnTo>
                    <a:pt x="349885" y="350647"/>
                  </a:lnTo>
                  <a:lnTo>
                    <a:pt x="338582" y="351663"/>
                  </a:lnTo>
                  <a:lnTo>
                    <a:pt x="321564" y="350520"/>
                  </a:lnTo>
                  <a:lnTo>
                    <a:pt x="314706" y="342900"/>
                  </a:lnTo>
                  <a:lnTo>
                    <a:pt x="309880" y="334137"/>
                  </a:lnTo>
                  <a:lnTo>
                    <a:pt x="306832" y="324104"/>
                  </a:lnTo>
                  <a:lnTo>
                    <a:pt x="306197" y="311023"/>
                  </a:lnTo>
                  <a:lnTo>
                    <a:pt x="307086" y="302387"/>
                  </a:lnTo>
                  <a:lnTo>
                    <a:pt x="306705" y="292735"/>
                  </a:lnTo>
                  <a:lnTo>
                    <a:pt x="304546" y="281051"/>
                  </a:lnTo>
                  <a:lnTo>
                    <a:pt x="296799" y="260858"/>
                  </a:lnTo>
                  <a:lnTo>
                    <a:pt x="294767" y="254635"/>
                  </a:lnTo>
                  <a:lnTo>
                    <a:pt x="285623" y="238125"/>
                  </a:lnTo>
                  <a:lnTo>
                    <a:pt x="279654" y="224155"/>
                  </a:lnTo>
                  <a:lnTo>
                    <a:pt x="276352" y="211582"/>
                  </a:lnTo>
                  <a:lnTo>
                    <a:pt x="275717" y="200279"/>
                  </a:lnTo>
                  <a:lnTo>
                    <a:pt x="277368" y="190500"/>
                  </a:lnTo>
                  <a:lnTo>
                    <a:pt x="278765" y="187579"/>
                  </a:lnTo>
                  <a:lnTo>
                    <a:pt x="277368" y="190500"/>
                  </a:lnTo>
                  <a:lnTo>
                    <a:pt x="275717" y="200279"/>
                  </a:lnTo>
                  <a:lnTo>
                    <a:pt x="276352" y="211582"/>
                  </a:lnTo>
                  <a:lnTo>
                    <a:pt x="279654" y="224155"/>
                  </a:lnTo>
                  <a:lnTo>
                    <a:pt x="285623" y="238125"/>
                  </a:lnTo>
                  <a:lnTo>
                    <a:pt x="294132" y="253492"/>
                  </a:lnTo>
                  <a:lnTo>
                    <a:pt x="290449" y="256032"/>
                  </a:lnTo>
                  <a:lnTo>
                    <a:pt x="280162" y="258191"/>
                  </a:lnTo>
                  <a:lnTo>
                    <a:pt x="270510" y="258699"/>
                  </a:lnTo>
                  <a:lnTo>
                    <a:pt x="260350" y="258445"/>
                  </a:lnTo>
                  <a:lnTo>
                    <a:pt x="246888" y="256794"/>
                  </a:lnTo>
                  <a:lnTo>
                    <a:pt x="234569" y="254127"/>
                  </a:lnTo>
                  <a:lnTo>
                    <a:pt x="221615" y="250698"/>
                  </a:lnTo>
                  <a:lnTo>
                    <a:pt x="204978" y="245110"/>
                  </a:lnTo>
                  <a:lnTo>
                    <a:pt x="180848" y="235712"/>
                  </a:lnTo>
                  <a:lnTo>
                    <a:pt x="157861" y="225044"/>
                  </a:lnTo>
                  <a:lnTo>
                    <a:pt x="149225" y="220980"/>
                  </a:lnTo>
                  <a:lnTo>
                    <a:pt x="133350" y="212852"/>
                  </a:lnTo>
                  <a:lnTo>
                    <a:pt x="126238" y="208788"/>
                  </a:lnTo>
                  <a:lnTo>
                    <a:pt x="131572" y="198628"/>
                  </a:lnTo>
                  <a:lnTo>
                    <a:pt x="135382" y="188468"/>
                  </a:lnTo>
                  <a:lnTo>
                    <a:pt x="136652" y="183515"/>
                  </a:lnTo>
                  <a:lnTo>
                    <a:pt x="138684" y="168275"/>
                  </a:lnTo>
                  <a:lnTo>
                    <a:pt x="136652" y="183515"/>
                  </a:lnTo>
                  <a:lnTo>
                    <a:pt x="135382" y="188468"/>
                  </a:lnTo>
                  <a:lnTo>
                    <a:pt x="131572" y="198628"/>
                  </a:lnTo>
                  <a:lnTo>
                    <a:pt x="126238" y="208788"/>
                  </a:lnTo>
                  <a:lnTo>
                    <a:pt x="120396" y="216408"/>
                  </a:lnTo>
                  <a:lnTo>
                    <a:pt x="110236" y="226822"/>
                  </a:lnTo>
                  <a:lnTo>
                    <a:pt x="96393" y="235839"/>
                  </a:lnTo>
                  <a:lnTo>
                    <a:pt x="84709" y="240665"/>
                  </a:lnTo>
                  <a:lnTo>
                    <a:pt x="75946" y="243586"/>
                  </a:lnTo>
                  <a:lnTo>
                    <a:pt x="66548" y="250063"/>
                  </a:lnTo>
                  <a:lnTo>
                    <a:pt x="62865" y="258826"/>
                  </a:lnTo>
                  <a:lnTo>
                    <a:pt x="63627" y="269367"/>
                  </a:lnTo>
                  <a:lnTo>
                    <a:pt x="65405" y="280035"/>
                  </a:lnTo>
                  <a:lnTo>
                    <a:pt x="70612" y="296545"/>
                  </a:lnTo>
                  <a:lnTo>
                    <a:pt x="78359" y="308991"/>
                  </a:lnTo>
                  <a:lnTo>
                    <a:pt x="90805" y="318770"/>
                  </a:lnTo>
                  <a:lnTo>
                    <a:pt x="97917" y="325247"/>
                  </a:lnTo>
                  <a:lnTo>
                    <a:pt x="103632" y="331851"/>
                  </a:lnTo>
                  <a:lnTo>
                    <a:pt x="105664" y="336042"/>
                  </a:lnTo>
                  <a:lnTo>
                    <a:pt x="105791" y="337439"/>
                  </a:lnTo>
                  <a:lnTo>
                    <a:pt x="104394" y="340233"/>
                  </a:lnTo>
                  <a:lnTo>
                    <a:pt x="98171" y="343408"/>
                  </a:lnTo>
                  <a:lnTo>
                    <a:pt x="84709" y="346202"/>
                  </a:lnTo>
                  <a:lnTo>
                    <a:pt x="76200" y="346329"/>
                  </a:lnTo>
                  <a:lnTo>
                    <a:pt x="58420" y="342265"/>
                  </a:lnTo>
                  <a:lnTo>
                    <a:pt x="51943" y="310261"/>
                  </a:lnTo>
                  <a:lnTo>
                    <a:pt x="46482" y="298323"/>
                  </a:lnTo>
                  <a:lnTo>
                    <a:pt x="33528" y="279527"/>
                  </a:lnTo>
                  <a:lnTo>
                    <a:pt x="24892" y="270002"/>
                  </a:lnTo>
                  <a:lnTo>
                    <a:pt x="17780" y="257683"/>
                  </a:lnTo>
                  <a:lnTo>
                    <a:pt x="14351" y="246380"/>
                  </a:lnTo>
                  <a:lnTo>
                    <a:pt x="13335" y="237109"/>
                  </a:lnTo>
                  <a:lnTo>
                    <a:pt x="13335" y="227203"/>
                  </a:lnTo>
                  <a:lnTo>
                    <a:pt x="21082" y="224790"/>
                  </a:lnTo>
                  <a:lnTo>
                    <a:pt x="24765" y="222250"/>
                  </a:lnTo>
                  <a:lnTo>
                    <a:pt x="27559" y="217932"/>
                  </a:lnTo>
                  <a:lnTo>
                    <a:pt x="27813" y="210185"/>
                  </a:lnTo>
                  <a:lnTo>
                    <a:pt x="25781" y="203454"/>
                  </a:lnTo>
                  <a:lnTo>
                    <a:pt x="21844" y="196088"/>
                  </a:lnTo>
                  <a:lnTo>
                    <a:pt x="14605" y="185547"/>
                  </a:lnTo>
                  <a:lnTo>
                    <a:pt x="4445" y="164084"/>
                  </a:lnTo>
                  <a:lnTo>
                    <a:pt x="381" y="146939"/>
                  </a:lnTo>
                  <a:lnTo>
                    <a:pt x="0" y="136525"/>
                  </a:lnTo>
                  <a:lnTo>
                    <a:pt x="3048" y="121412"/>
                  </a:lnTo>
                  <a:lnTo>
                    <a:pt x="7747" y="110363"/>
                  </a:lnTo>
                  <a:lnTo>
                    <a:pt x="13970" y="101346"/>
                  </a:lnTo>
                  <a:lnTo>
                    <a:pt x="24384" y="91694"/>
                  </a:lnTo>
                  <a:lnTo>
                    <a:pt x="36576" y="85090"/>
                  </a:lnTo>
                  <a:lnTo>
                    <a:pt x="48641" y="81661"/>
                  </a:lnTo>
                  <a:lnTo>
                    <a:pt x="62484" y="80010"/>
                  </a:lnTo>
                  <a:lnTo>
                    <a:pt x="86233" y="81915"/>
                  </a:lnTo>
                  <a:lnTo>
                    <a:pt x="109601" y="85471"/>
                  </a:lnTo>
                  <a:lnTo>
                    <a:pt x="132207" y="90932"/>
                  </a:lnTo>
                  <a:lnTo>
                    <a:pt x="154432" y="98298"/>
                  </a:lnTo>
                  <a:lnTo>
                    <a:pt x="177165" y="104521"/>
                  </a:lnTo>
                  <a:lnTo>
                    <a:pt x="199009" y="109474"/>
                  </a:lnTo>
                  <a:lnTo>
                    <a:pt x="220091" y="112903"/>
                  </a:lnTo>
                  <a:lnTo>
                    <a:pt x="240538" y="115189"/>
                  </a:lnTo>
                  <a:lnTo>
                    <a:pt x="254889" y="115951"/>
                  </a:lnTo>
                  <a:lnTo>
                    <a:pt x="273812" y="115951"/>
                  </a:lnTo>
                  <a:lnTo>
                    <a:pt x="291846" y="114681"/>
                  </a:lnTo>
                  <a:lnTo>
                    <a:pt x="309118" y="112014"/>
                  </a:lnTo>
                  <a:lnTo>
                    <a:pt x="323469" y="108204"/>
                  </a:lnTo>
                  <a:lnTo>
                    <a:pt x="336169" y="102997"/>
                  </a:lnTo>
                  <a:lnTo>
                    <a:pt x="345059" y="97917"/>
                  </a:lnTo>
                  <a:lnTo>
                    <a:pt x="354584" y="90805"/>
                  </a:lnTo>
                  <a:lnTo>
                    <a:pt x="365633" y="80010"/>
                  </a:lnTo>
                  <a:lnTo>
                    <a:pt x="376174" y="65659"/>
                  </a:lnTo>
                  <a:lnTo>
                    <a:pt x="379857" y="59182"/>
                  </a:lnTo>
                  <a:lnTo>
                    <a:pt x="386588" y="44958"/>
                  </a:lnTo>
                  <a:lnTo>
                    <a:pt x="392303" y="30480"/>
                  </a:lnTo>
                  <a:lnTo>
                    <a:pt x="399923" y="19685"/>
                  </a:lnTo>
                  <a:lnTo>
                    <a:pt x="408305" y="1282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8" name="Freeform 167"/>
            <p:cNvSpPr/>
            <p:nvPr/>
          </p:nvSpPr>
          <p:spPr>
            <a:xfrm>
              <a:off x="2025269" y="5058664"/>
              <a:ext cx="22226" cy="27306"/>
            </a:xfrm>
            <a:custGeom>
              <a:avLst/>
              <a:gdLst/>
              <a:ahLst/>
              <a:cxnLst/>
              <a:rect l="0" t="0" r="0" b="0"/>
              <a:pathLst>
                <a:path w="22226" h="27306">
                  <a:moveTo>
                    <a:pt x="20828" y="22606"/>
                  </a:moveTo>
                  <a:lnTo>
                    <a:pt x="19558" y="24511"/>
                  </a:lnTo>
                  <a:lnTo>
                    <a:pt x="17907" y="25781"/>
                  </a:lnTo>
                  <a:lnTo>
                    <a:pt x="15367" y="27305"/>
                  </a:lnTo>
                  <a:lnTo>
                    <a:pt x="12065" y="27305"/>
                  </a:lnTo>
                  <a:lnTo>
                    <a:pt x="8890" y="26162"/>
                  </a:lnTo>
                  <a:lnTo>
                    <a:pt x="4826" y="23241"/>
                  </a:lnTo>
                  <a:lnTo>
                    <a:pt x="889" y="16129"/>
                  </a:lnTo>
                  <a:lnTo>
                    <a:pt x="0" y="10668"/>
                  </a:lnTo>
                  <a:lnTo>
                    <a:pt x="2032" y="3810"/>
                  </a:lnTo>
                  <a:lnTo>
                    <a:pt x="4191" y="1397"/>
                  </a:lnTo>
                  <a:lnTo>
                    <a:pt x="7112" y="127"/>
                  </a:lnTo>
                  <a:lnTo>
                    <a:pt x="11430" y="0"/>
                  </a:lnTo>
                  <a:lnTo>
                    <a:pt x="14478" y="1397"/>
                  </a:lnTo>
                  <a:lnTo>
                    <a:pt x="17526" y="3937"/>
                  </a:lnTo>
                  <a:lnTo>
                    <a:pt x="19812" y="7112"/>
                  </a:lnTo>
                  <a:lnTo>
                    <a:pt x="21590" y="11176"/>
                  </a:lnTo>
                  <a:lnTo>
                    <a:pt x="22225" y="16637"/>
                  </a:lnTo>
                  <a:lnTo>
                    <a:pt x="21971" y="19050"/>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69" name="Freeform 168"/>
            <p:cNvSpPr/>
            <p:nvPr/>
          </p:nvSpPr>
          <p:spPr>
            <a:xfrm>
              <a:off x="2104390" y="5084191"/>
              <a:ext cx="20702" cy="18797"/>
            </a:xfrm>
            <a:custGeom>
              <a:avLst/>
              <a:gdLst/>
              <a:ahLst/>
              <a:cxnLst/>
              <a:rect l="0" t="0" r="0" b="0"/>
              <a:pathLst>
                <a:path w="20702" h="18797">
                  <a:moveTo>
                    <a:pt x="7620" y="0"/>
                  </a:moveTo>
                  <a:lnTo>
                    <a:pt x="10668" y="254"/>
                  </a:lnTo>
                  <a:lnTo>
                    <a:pt x="15240" y="2413"/>
                  </a:lnTo>
                  <a:lnTo>
                    <a:pt x="18034" y="5080"/>
                  </a:lnTo>
                  <a:lnTo>
                    <a:pt x="20066" y="8128"/>
                  </a:lnTo>
                  <a:lnTo>
                    <a:pt x="20701" y="12319"/>
                  </a:lnTo>
                  <a:lnTo>
                    <a:pt x="20066" y="16256"/>
                  </a:lnTo>
                  <a:lnTo>
                    <a:pt x="17653" y="18542"/>
                  </a:lnTo>
                  <a:lnTo>
                    <a:pt x="15621" y="18796"/>
                  </a:lnTo>
                  <a:lnTo>
                    <a:pt x="6858" y="18161"/>
                  </a:lnTo>
                  <a:lnTo>
                    <a:pt x="3175" y="16637"/>
                  </a:lnTo>
                  <a:lnTo>
                    <a:pt x="508" y="12700"/>
                  </a:lnTo>
                  <a:lnTo>
                    <a:pt x="0" y="8636"/>
                  </a:lnTo>
                  <a:lnTo>
                    <a:pt x="1016" y="3429"/>
                  </a:lnTo>
                  <a:lnTo>
                    <a:pt x="4064" y="1143"/>
                  </a:lnTo>
                  <a:lnTo>
                    <a:pt x="5969" y="381"/>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0" name="Freeform 169"/>
            <p:cNvSpPr/>
            <p:nvPr/>
          </p:nvSpPr>
          <p:spPr>
            <a:xfrm>
              <a:off x="1976746" y="5071503"/>
              <a:ext cx="37807" cy="72600"/>
            </a:xfrm>
            <a:custGeom>
              <a:avLst/>
              <a:gdLst/>
              <a:ahLst/>
              <a:cxnLst/>
              <a:rect l="0" t="0" r="0" b="0"/>
              <a:pathLst>
                <a:path w="37807" h="72600">
                  <a:moveTo>
                    <a:pt x="1289" y="3403"/>
                  </a:moveTo>
                  <a:lnTo>
                    <a:pt x="430" y="12856"/>
                  </a:lnTo>
                  <a:lnTo>
                    <a:pt x="0" y="25334"/>
                  </a:lnTo>
                  <a:lnTo>
                    <a:pt x="0" y="36677"/>
                  </a:lnTo>
                  <a:lnTo>
                    <a:pt x="860" y="46130"/>
                  </a:lnTo>
                  <a:lnTo>
                    <a:pt x="3867" y="58986"/>
                  </a:lnTo>
                  <a:lnTo>
                    <a:pt x="7304" y="66171"/>
                  </a:lnTo>
                  <a:lnTo>
                    <a:pt x="12459" y="70708"/>
                  </a:lnTo>
                  <a:lnTo>
                    <a:pt x="20192" y="72599"/>
                  </a:lnTo>
                  <a:lnTo>
                    <a:pt x="27496" y="71464"/>
                  </a:lnTo>
                  <a:lnTo>
                    <a:pt x="31362" y="68817"/>
                  </a:lnTo>
                  <a:lnTo>
                    <a:pt x="34370" y="63902"/>
                  </a:lnTo>
                  <a:lnTo>
                    <a:pt x="36518" y="57096"/>
                  </a:lnTo>
                  <a:lnTo>
                    <a:pt x="37806" y="48399"/>
                  </a:lnTo>
                  <a:lnTo>
                    <a:pt x="37806" y="37055"/>
                  </a:lnTo>
                  <a:lnTo>
                    <a:pt x="37806" y="21931"/>
                  </a:lnTo>
                  <a:lnTo>
                    <a:pt x="36947" y="10587"/>
                  </a:lnTo>
                  <a:lnTo>
                    <a:pt x="36088" y="0"/>
                  </a:lnTo>
                </a:path>
              </a:pathLst>
            </a:custGeom>
            <a:ln w="381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171" name="Oval 170"/>
            <p:cNvSpPr/>
            <p:nvPr/>
          </p:nvSpPr>
          <p:spPr>
            <a:xfrm>
              <a:off x="2033905" y="5072253"/>
              <a:ext cx="11684" cy="10668"/>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grpSp>
        <p:nvGrpSpPr>
          <p:cNvPr id="181" name="Group 180"/>
          <p:cNvGrpSpPr/>
          <p:nvPr/>
        </p:nvGrpSpPr>
        <p:grpSpPr>
          <a:xfrm>
            <a:off x="4597884" y="6047988"/>
            <a:ext cx="428352" cy="402818"/>
            <a:chOff x="2659761" y="5669661"/>
            <a:chExt cx="394340" cy="394823"/>
          </a:xfrm>
        </p:grpSpPr>
        <p:sp>
          <p:nvSpPr>
            <p:cNvPr id="173" name="Freeform 172"/>
            <p:cNvSpPr/>
            <p:nvPr/>
          </p:nvSpPr>
          <p:spPr>
            <a:xfrm>
              <a:off x="2659761" y="5669661"/>
              <a:ext cx="394209" cy="394717"/>
            </a:xfrm>
            <a:custGeom>
              <a:avLst/>
              <a:gdLst/>
              <a:ahLst/>
              <a:cxnLst/>
              <a:rect l="0" t="0" r="0" b="0"/>
              <a:pathLst>
                <a:path w="394209" h="394717">
                  <a:moveTo>
                    <a:pt x="127" y="187198"/>
                  </a:moveTo>
                  <a:lnTo>
                    <a:pt x="1016" y="177165"/>
                  </a:lnTo>
                  <a:lnTo>
                    <a:pt x="2159" y="167259"/>
                  </a:lnTo>
                  <a:lnTo>
                    <a:pt x="3937" y="157607"/>
                  </a:lnTo>
                  <a:lnTo>
                    <a:pt x="6223" y="148082"/>
                  </a:lnTo>
                  <a:lnTo>
                    <a:pt x="8763" y="138684"/>
                  </a:lnTo>
                  <a:lnTo>
                    <a:pt x="11938" y="129413"/>
                  </a:lnTo>
                  <a:lnTo>
                    <a:pt x="15494" y="120523"/>
                  </a:lnTo>
                  <a:lnTo>
                    <a:pt x="19431" y="111760"/>
                  </a:lnTo>
                  <a:lnTo>
                    <a:pt x="23876" y="103251"/>
                  </a:lnTo>
                  <a:lnTo>
                    <a:pt x="28575" y="94869"/>
                  </a:lnTo>
                  <a:lnTo>
                    <a:pt x="33528" y="86995"/>
                  </a:lnTo>
                  <a:lnTo>
                    <a:pt x="39243" y="79248"/>
                  </a:lnTo>
                  <a:lnTo>
                    <a:pt x="44958" y="71882"/>
                  </a:lnTo>
                  <a:lnTo>
                    <a:pt x="51181" y="64643"/>
                  </a:lnTo>
                  <a:lnTo>
                    <a:pt x="57658" y="57785"/>
                  </a:lnTo>
                  <a:lnTo>
                    <a:pt x="64516" y="51308"/>
                  </a:lnTo>
                  <a:lnTo>
                    <a:pt x="71628" y="45085"/>
                  </a:lnTo>
                  <a:lnTo>
                    <a:pt x="79121" y="39243"/>
                  </a:lnTo>
                  <a:lnTo>
                    <a:pt x="86868" y="33655"/>
                  </a:lnTo>
                  <a:lnTo>
                    <a:pt x="94869" y="28575"/>
                  </a:lnTo>
                  <a:lnTo>
                    <a:pt x="103124" y="23876"/>
                  </a:lnTo>
                  <a:lnTo>
                    <a:pt x="111760" y="19431"/>
                  </a:lnTo>
                  <a:lnTo>
                    <a:pt x="120396" y="15494"/>
                  </a:lnTo>
                  <a:lnTo>
                    <a:pt x="129413" y="11938"/>
                  </a:lnTo>
                  <a:lnTo>
                    <a:pt x="138430" y="8890"/>
                  </a:lnTo>
                  <a:lnTo>
                    <a:pt x="147828" y="6223"/>
                  </a:lnTo>
                  <a:lnTo>
                    <a:pt x="157353" y="4064"/>
                  </a:lnTo>
                  <a:lnTo>
                    <a:pt x="167005" y="2286"/>
                  </a:lnTo>
                  <a:lnTo>
                    <a:pt x="177038" y="1016"/>
                  </a:lnTo>
                  <a:lnTo>
                    <a:pt x="186944" y="127"/>
                  </a:lnTo>
                  <a:lnTo>
                    <a:pt x="197104" y="0"/>
                  </a:lnTo>
                  <a:lnTo>
                    <a:pt x="207264" y="127"/>
                  </a:lnTo>
                  <a:lnTo>
                    <a:pt x="217297" y="1016"/>
                  </a:lnTo>
                  <a:lnTo>
                    <a:pt x="227203" y="2286"/>
                  </a:lnTo>
                  <a:lnTo>
                    <a:pt x="236855" y="4064"/>
                  </a:lnTo>
                  <a:lnTo>
                    <a:pt x="246380" y="6223"/>
                  </a:lnTo>
                  <a:lnTo>
                    <a:pt x="255778" y="8890"/>
                  </a:lnTo>
                  <a:lnTo>
                    <a:pt x="264922" y="11938"/>
                  </a:lnTo>
                  <a:lnTo>
                    <a:pt x="273939" y="15494"/>
                  </a:lnTo>
                  <a:lnTo>
                    <a:pt x="282575" y="19431"/>
                  </a:lnTo>
                  <a:lnTo>
                    <a:pt x="291084" y="23876"/>
                  </a:lnTo>
                  <a:lnTo>
                    <a:pt x="299339" y="28575"/>
                  </a:lnTo>
                  <a:lnTo>
                    <a:pt x="307340" y="33655"/>
                  </a:lnTo>
                  <a:lnTo>
                    <a:pt x="315087" y="39243"/>
                  </a:lnTo>
                  <a:lnTo>
                    <a:pt x="322580" y="45085"/>
                  </a:lnTo>
                  <a:lnTo>
                    <a:pt x="329819" y="51308"/>
                  </a:lnTo>
                  <a:lnTo>
                    <a:pt x="336550" y="57785"/>
                  </a:lnTo>
                  <a:lnTo>
                    <a:pt x="343027" y="64643"/>
                  </a:lnTo>
                  <a:lnTo>
                    <a:pt x="349250" y="71882"/>
                  </a:lnTo>
                  <a:lnTo>
                    <a:pt x="355092" y="79248"/>
                  </a:lnTo>
                  <a:lnTo>
                    <a:pt x="360680" y="86995"/>
                  </a:lnTo>
                  <a:lnTo>
                    <a:pt x="365633" y="94869"/>
                  </a:lnTo>
                  <a:lnTo>
                    <a:pt x="370459" y="103251"/>
                  </a:lnTo>
                  <a:lnTo>
                    <a:pt x="374904" y="111760"/>
                  </a:lnTo>
                  <a:lnTo>
                    <a:pt x="378714" y="120523"/>
                  </a:lnTo>
                  <a:lnTo>
                    <a:pt x="382397" y="129413"/>
                  </a:lnTo>
                  <a:lnTo>
                    <a:pt x="385445" y="138684"/>
                  </a:lnTo>
                  <a:lnTo>
                    <a:pt x="388112" y="148082"/>
                  </a:lnTo>
                  <a:lnTo>
                    <a:pt x="390398" y="157607"/>
                  </a:lnTo>
                  <a:lnTo>
                    <a:pt x="392049" y="167259"/>
                  </a:lnTo>
                  <a:lnTo>
                    <a:pt x="393192" y="177165"/>
                  </a:lnTo>
                  <a:lnTo>
                    <a:pt x="394081" y="187198"/>
                  </a:lnTo>
                  <a:lnTo>
                    <a:pt x="394208" y="197358"/>
                  </a:lnTo>
                  <a:lnTo>
                    <a:pt x="394081" y="207518"/>
                  </a:lnTo>
                  <a:lnTo>
                    <a:pt x="393192" y="217424"/>
                  </a:lnTo>
                  <a:lnTo>
                    <a:pt x="392049" y="227457"/>
                  </a:lnTo>
                  <a:lnTo>
                    <a:pt x="390398" y="237109"/>
                  </a:lnTo>
                  <a:lnTo>
                    <a:pt x="388112" y="246634"/>
                  </a:lnTo>
                  <a:lnTo>
                    <a:pt x="385445" y="256032"/>
                  </a:lnTo>
                  <a:lnTo>
                    <a:pt x="382397" y="265176"/>
                  </a:lnTo>
                  <a:lnTo>
                    <a:pt x="378714" y="274066"/>
                  </a:lnTo>
                  <a:lnTo>
                    <a:pt x="374904" y="282956"/>
                  </a:lnTo>
                  <a:lnTo>
                    <a:pt x="370459" y="291465"/>
                  </a:lnTo>
                  <a:lnTo>
                    <a:pt x="365633" y="299720"/>
                  </a:lnTo>
                  <a:lnTo>
                    <a:pt x="360680" y="307721"/>
                  </a:lnTo>
                  <a:lnTo>
                    <a:pt x="355092" y="315468"/>
                  </a:lnTo>
                  <a:lnTo>
                    <a:pt x="349250" y="322834"/>
                  </a:lnTo>
                  <a:lnTo>
                    <a:pt x="343027" y="330073"/>
                  </a:lnTo>
                  <a:lnTo>
                    <a:pt x="336550" y="336931"/>
                  </a:lnTo>
                  <a:lnTo>
                    <a:pt x="329819" y="343408"/>
                  </a:lnTo>
                  <a:lnTo>
                    <a:pt x="322580" y="349631"/>
                  </a:lnTo>
                  <a:lnTo>
                    <a:pt x="315087" y="355473"/>
                  </a:lnTo>
                  <a:lnTo>
                    <a:pt x="307340" y="360934"/>
                  </a:lnTo>
                  <a:lnTo>
                    <a:pt x="299339" y="366141"/>
                  </a:lnTo>
                  <a:lnTo>
                    <a:pt x="291084" y="370840"/>
                  </a:lnTo>
                  <a:lnTo>
                    <a:pt x="282575" y="375158"/>
                  </a:lnTo>
                  <a:lnTo>
                    <a:pt x="273939" y="379222"/>
                  </a:lnTo>
                  <a:lnTo>
                    <a:pt x="264922" y="382778"/>
                  </a:lnTo>
                  <a:lnTo>
                    <a:pt x="255778" y="385826"/>
                  </a:lnTo>
                  <a:lnTo>
                    <a:pt x="246380" y="388493"/>
                  </a:lnTo>
                  <a:lnTo>
                    <a:pt x="236855" y="390779"/>
                  </a:lnTo>
                  <a:lnTo>
                    <a:pt x="227203" y="392557"/>
                  </a:lnTo>
                  <a:lnTo>
                    <a:pt x="217297" y="393573"/>
                  </a:lnTo>
                  <a:lnTo>
                    <a:pt x="207264" y="394462"/>
                  </a:lnTo>
                  <a:lnTo>
                    <a:pt x="197104" y="394716"/>
                  </a:lnTo>
                  <a:lnTo>
                    <a:pt x="186944" y="394462"/>
                  </a:lnTo>
                  <a:lnTo>
                    <a:pt x="177038" y="393573"/>
                  </a:lnTo>
                  <a:lnTo>
                    <a:pt x="167005" y="392557"/>
                  </a:lnTo>
                  <a:lnTo>
                    <a:pt x="157353" y="390779"/>
                  </a:lnTo>
                  <a:lnTo>
                    <a:pt x="147828" y="388493"/>
                  </a:lnTo>
                  <a:lnTo>
                    <a:pt x="138430" y="385826"/>
                  </a:lnTo>
                  <a:lnTo>
                    <a:pt x="129413" y="382778"/>
                  </a:lnTo>
                  <a:lnTo>
                    <a:pt x="120396" y="379222"/>
                  </a:lnTo>
                  <a:lnTo>
                    <a:pt x="111760" y="375158"/>
                  </a:lnTo>
                  <a:lnTo>
                    <a:pt x="103124" y="370840"/>
                  </a:lnTo>
                  <a:lnTo>
                    <a:pt x="94869" y="366141"/>
                  </a:lnTo>
                  <a:lnTo>
                    <a:pt x="86868" y="360934"/>
                  </a:lnTo>
                  <a:lnTo>
                    <a:pt x="79121" y="355473"/>
                  </a:lnTo>
                  <a:lnTo>
                    <a:pt x="71628" y="349631"/>
                  </a:lnTo>
                  <a:lnTo>
                    <a:pt x="64516" y="343408"/>
                  </a:lnTo>
                  <a:lnTo>
                    <a:pt x="57658" y="336931"/>
                  </a:lnTo>
                  <a:lnTo>
                    <a:pt x="51181" y="330073"/>
                  </a:lnTo>
                  <a:lnTo>
                    <a:pt x="44958" y="322834"/>
                  </a:lnTo>
                  <a:lnTo>
                    <a:pt x="39243" y="315468"/>
                  </a:lnTo>
                  <a:lnTo>
                    <a:pt x="33528" y="307721"/>
                  </a:lnTo>
                  <a:lnTo>
                    <a:pt x="28575" y="299720"/>
                  </a:lnTo>
                  <a:lnTo>
                    <a:pt x="23876" y="291465"/>
                  </a:lnTo>
                  <a:lnTo>
                    <a:pt x="19431" y="282956"/>
                  </a:lnTo>
                  <a:lnTo>
                    <a:pt x="15494" y="274066"/>
                  </a:lnTo>
                  <a:lnTo>
                    <a:pt x="11938" y="265176"/>
                  </a:lnTo>
                  <a:lnTo>
                    <a:pt x="8763" y="256032"/>
                  </a:lnTo>
                  <a:lnTo>
                    <a:pt x="6223" y="246634"/>
                  </a:lnTo>
                  <a:lnTo>
                    <a:pt x="3937" y="237109"/>
                  </a:lnTo>
                  <a:lnTo>
                    <a:pt x="2159" y="227457"/>
                  </a:lnTo>
                  <a:lnTo>
                    <a:pt x="1016" y="217424"/>
                  </a:lnTo>
                  <a:lnTo>
                    <a:pt x="127" y="207518"/>
                  </a:lnTo>
                  <a:lnTo>
                    <a:pt x="0" y="19735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4" name="Freeform 173"/>
            <p:cNvSpPr/>
            <p:nvPr/>
          </p:nvSpPr>
          <p:spPr>
            <a:xfrm>
              <a:off x="2659770" y="5669672"/>
              <a:ext cx="394331" cy="394812"/>
            </a:xfrm>
            <a:custGeom>
              <a:avLst/>
              <a:gdLst/>
              <a:ahLst/>
              <a:cxnLst/>
              <a:rect l="0" t="0" r="0" b="0"/>
              <a:pathLst>
                <a:path w="394331" h="394812">
                  <a:moveTo>
                    <a:pt x="0" y="197406"/>
                  </a:moveTo>
                  <a:lnTo>
                    <a:pt x="306" y="207506"/>
                  </a:lnTo>
                  <a:lnTo>
                    <a:pt x="918" y="217299"/>
                  </a:lnTo>
                  <a:lnTo>
                    <a:pt x="2142" y="227399"/>
                  </a:lnTo>
                  <a:lnTo>
                    <a:pt x="3977" y="237193"/>
                  </a:lnTo>
                  <a:lnTo>
                    <a:pt x="6118" y="246680"/>
                  </a:lnTo>
                  <a:lnTo>
                    <a:pt x="8872" y="255862"/>
                  </a:lnTo>
                  <a:lnTo>
                    <a:pt x="11931" y="265350"/>
                  </a:lnTo>
                  <a:lnTo>
                    <a:pt x="15602" y="274226"/>
                  </a:lnTo>
                  <a:lnTo>
                    <a:pt x="19273" y="282795"/>
                  </a:lnTo>
                  <a:lnTo>
                    <a:pt x="23861" y="291365"/>
                  </a:lnTo>
                  <a:lnTo>
                    <a:pt x="28450" y="299628"/>
                  </a:lnTo>
                  <a:lnTo>
                    <a:pt x="33651" y="307586"/>
                  </a:lnTo>
                  <a:lnTo>
                    <a:pt x="39158" y="315543"/>
                  </a:lnTo>
                  <a:lnTo>
                    <a:pt x="44970" y="322888"/>
                  </a:lnTo>
                  <a:lnTo>
                    <a:pt x="51088" y="329928"/>
                  </a:lnTo>
                  <a:lnTo>
                    <a:pt x="57818" y="336967"/>
                  </a:lnTo>
                  <a:lnTo>
                    <a:pt x="64549" y="343394"/>
                  </a:lnTo>
                  <a:lnTo>
                    <a:pt x="71585" y="349821"/>
                  </a:lnTo>
                  <a:lnTo>
                    <a:pt x="79233" y="355330"/>
                  </a:lnTo>
                  <a:lnTo>
                    <a:pt x="86881" y="360839"/>
                  </a:lnTo>
                  <a:lnTo>
                    <a:pt x="94835" y="366042"/>
                  </a:lnTo>
                  <a:lnTo>
                    <a:pt x="103095" y="370939"/>
                  </a:lnTo>
                  <a:lnTo>
                    <a:pt x="111661" y="375224"/>
                  </a:lnTo>
                  <a:lnTo>
                    <a:pt x="120226" y="379203"/>
                  </a:lnTo>
                  <a:lnTo>
                    <a:pt x="129404" y="382875"/>
                  </a:lnTo>
                  <a:lnTo>
                    <a:pt x="138582" y="385936"/>
                  </a:lnTo>
                  <a:lnTo>
                    <a:pt x="147759" y="388690"/>
                  </a:lnTo>
                  <a:lnTo>
                    <a:pt x="157243" y="390832"/>
                  </a:lnTo>
                  <a:lnTo>
                    <a:pt x="167032" y="392363"/>
                  </a:lnTo>
                  <a:lnTo>
                    <a:pt x="177128" y="393587"/>
                  </a:lnTo>
                  <a:lnTo>
                    <a:pt x="186917" y="394505"/>
                  </a:lnTo>
                  <a:lnTo>
                    <a:pt x="197012" y="394811"/>
                  </a:lnTo>
                  <a:lnTo>
                    <a:pt x="207413" y="394505"/>
                  </a:lnTo>
                  <a:lnTo>
                    <a:pt x="217203" y="393587"/>
                  </a:lnTo>
                  <a:lnTo>
                    <a:pt x="227299" y="392363"/>
                  </a:lnTo>
                  <a:lnTo>
                    <a:pt x="236781" y="390832"/>
                  </a:lnTo>
                  <a:lnTo>
                    <a:pt x="246265" y="388690"/>
                  </a:lnTo>
                  <a:lnTo>
                    <a:pt x="255749" y="385936"/>
                  </a:lnTo>
                  <a:lnTo>
                    <a:pt x="264926" y="382875"/>
                  </a:lnTo>
                  <a:lnTo>
                    <a:pt x="273798" y="379203"/>
                  </a:lnTo>
                  <a:lnTo>
                    <a:pt x="282670" y="375224"/>
                  </a:lnTo>
                  <a:lnTo>
                    <a:pt x="291235" y="370939"/>
                  </a:lnTo>
                  <a:lnTo>
                    <a:pt x="299189" y="366042"/>
                  </a:lnTo>
                  <a:lnTo>
                    <a:pt x="307449" y="360839"/>
                  </a:lnTo>
                  <a:lnTo>
                    <a:pt x="315097" y="355330"/>
                  </a:lnTo>
                  <a:lnTo>
                    <a:pt x="322439" y="349821"/>
                  </a:lnTo>
                  <a:lnTo>
                    <a:pt x="329781" y="343394"/>
                  </a:lnTo>
                  <a:lnTo>
                    <a:pt x="336511" y="336967"/>
                  </a:lnTo>
                  <a:lnTo>
                    <a:pt x="342935" y="329928"/>
                  </a:lnTo>
                  <a:lnTo>
                    <a:pt x="349360" y="322888"/>
                  </a:lnTo>
                  <a:lnTo>
                    <a:pt x="355173" y="315543"/>
                  </a:lnTo>
                  <a:lnTo>
                    <a:pt x="360679" y="307586"/>
                  </a:lnTo>
                  <a:lnTo>
                    <a:pt x="365574" y="299628"/>
                  </a:lnTo>
                  <a:lnTo>
                    <a:pt x="370468" y="291365"/>
                  </a:lnTo>
                  <a:lnTo>
                    <a:pt x="374751" y="282795"/>
                  </a:lnTo>
                  <a:lnTo>
                    <a:pt x="378729" y="274226"/>
                  </a:lnTo>
                  <a:lnTo>
                    <a:pt x="382400" y="265350"/>
                  </a:lnTo>
                  <a:lnTo>
                    <a:pt x="385459" y="255862"/>
                  </a:lnTo>
                  <a:lnTo>
                    <a:pt x="388212" y="246680"/>
                  </a:lnTo>
                  <a:lnTo>
                    <a:pt x="390354" y="237193"/>
                  </a:lnTo>
                  <a:lnTo>
                    <a:pt x="392189" y="227399"/>
                  </a:lnTo>
                  <a:lnTo>
                    <a:pt x="393106" y="217299"/>
                  </a:lnTo>
                  <a:lnTo>
                    <a:pt x="394024" y="207506"/>
                  </a:lnTo>
                  <a:lnTo>
                    <a:pt x="394330" y="197406"/>
                  </a:lnTo>
                  <a:lnTo>
                    <a:pt x="394024" y="187306"/>
                  </a:lnTo>
                  <a:lnTo>
                    <a:pt x="393106" y="177206"/>
                  </a:lnTo>
                  <a:lnTo>
                    <a:pt x="392189" y="167412"/>
                  </a:lnTo>
                  <a:lnTo>
                    <a:pt x="390354" y="157618"/>
                  </a:lnTo>
                  <a:lnTo>
                    <a:pt x="388212" y="148131"/>
                  </a:lnTo>
                  <a:lnTo>
                    <a:pt x="385459" y="138643"/>
                  </a:lnTo>
                  <a:lnTo>
                    <a:pt x="382400" y="129462"/>
                  </a:lnTo>
                  <a:lnTo>
                    <a:pt x="378729" y="120586"/>
                  </a:lnTo>
                  <a:lnTo>
                    <a:pt x="374751" y="111710"/>
                  </a:lnTo>
                  <a:lnTo>
                    <a:pt x="370468" y="103447"/>
                  </a:lnTo>
                  <a:lnTo>
                    <a:pt x="365574" y="94877"/>
                  </a:lnTo>
                  <a:lnTo>
                    <a:pt x="360679" y="86920"/>
                  </a:lnTo>
                  <a:lnTo>
                    <a:pt x="355173" y="79269"/>
                  </a:lnTo>
                  <a:lnTo>
                    <a:pt x="349360" y="71923"/>
                  </a:lnTo>
                  <a:lnTo>
                    <a:pt x="342935" y="64578"/>
                  </a:lnTo>
                  <a:lnTo>
                    <a:pt x="336511" y="57845"/>
                  </a:lnTo>
                  <a:lnTo>
                    <a:pt x="329781" y="51111"/>
                  </a:lnTo>
                  <a:lnTo>
                    <a:pt x="322439" y="44990"/>
                  </a:lnTo>
                  <a:lnTo>
                    <a:pt x="315097" y="39175"/>
                  </a:lnTo>
                  <a:lnTo>
                    <a:pt x="307449" y="33666"/>
                  </a:lnTo>
                  <a:lnTo>
                    <a:pt x="299189" y="28463"/>
                  </a:lnTo>
                  <a:lnTo>
                    <a:pt x="291235" y="23872"/>
                  </a:lnTo>
                  <a:lnTo>
                    <a:pt x="282670" y="19282"/>
                  </a:lnTo>
                  <a:lnTo>
                    <a:pt x="273798" y="15609"/>
                  </a:lnTo>
                  <a:lnTo>
                    <a:pt x="264926" y="11936"/>
                  </a:lnTo>
                  <a:lnTo>
                    <a:pt x="255749" y="8876"/>
                  </a:lnTo>
                  <a:lnTo>
                    <a:pt x="246265" y="6121"/>
                  </a:lnTo>
                  <a:lnTo>
                    <a:pt x="236781" y="3979"/>
                  </a:lnTo>
                  <a:lnTo>
                    <a:pt x="227299" y="2448"/>
                  </a:lnTo>
                  <a:lnTo>
                    <a:pt x="217203" y="918"/>
                  </a:lnTo>
                  <a:lnTo>
                    <a:pt x="207413" y="306"/>
                  </a:lnTo>
                  <a:lnTo>
                    <a:pt x="197012" y="0"/>
                  </a:lnTo>
                  <a:lnTo>
                    <a:pt x="186917" y="306"/>
                  </a:lnTo>
                  <a:lnTo>
                    <a:pt x="177128" y="918"/>
                  </a:lnTo>
                  <a:lnTo>
                    <a:pt x="167032" y="2448"/>
                  </a:lnTo>
                  <a:lnTo>
                    <a:pt x="157243" y="3979"/>
                  </a:lnTo>
                  <a:lnTo>
                    <a:pt x="147759" y="6121"/>
                  </a:lnTo>
                  <a:lnTo>
                    <a:pt x="138582" y="8876"/>
                  </a:lnTo>
                  <a:lnTo>
                    <a:pt x="129404" y="11936"/>
                  </a:lnTo>
                  <a:lnTo>
                    <a:pt x="120226" y="15609"/>
                  </a:lnTo>
                  <a:lnTo>
                    <a:pt x="111661" y="19282"/>
                  </a:lnTo>
                  <a:lnTo>
                    <a:pt x="103095" y="23872"/>
                  </a:lnTo>
                  <a:lnTo>
                    <a:pt x="94835" y="28463"/>
                  </a:lnTo>
                  <a:lnTo>
                    <a:pt x="86881" y="33666"/>
                  </a:lnTo>
                  <a:lnTo>
                    <a:pt x="79233" y="39175"/>
                  </a:lnTo>
                  <a:lnTo>
                    <a:pt x="71585" y="44990"/>
                  </a:lnTo>
                  <a:lnTo>
                    <a:pt x="64549" y="51111"/>
                  </a:lnTo>
                  <a:lnTo>
                    <a:pt x="57818" y="57845"/>
                  </a:lnTo>
                  <a:lnTo>
                    <a:pt x="51088" y="64578"/>
                  </a:lnTo>
                  <a:lnTo>
                    <a:pt x="44970" y="71923"/>
                  </a:lnTo>
                  <a:lnTo>
                    <a:pt x="39158" y="79269"/>
                  </a:lnTo>
                  <a:lnTo>
                    <a:pt x="33651" y="86920"/>
                  </a:lnTo>
                  <a:lnTo>
                    <a:pt x="28450" y="94877"/>
                  </a:lnTo>
                  <a:lnTo>
                    <a:pt x="23861" y="103447"/>
                  </a:lnTo>
                  <a:lnTo>
                    <a:pt x="19273" y="111710"/>
                  </a:lnTo>
                  <a:lnTo>
                    <a:pt x="15602" y="120586"/>
                  </a:lnTo>
                  <a:lnTo>
                    <a:pt x="11931" y="129462"/>
                  </a:lnTo>
                  <a:lnTo>
                    <a:pt x="8872" y="138643"/>
                  </a:lnTo>
                  <a:lnTo>
                    <a:pt x="6118" y="148131"/>
                  </a:lnTo>
                  <a:lnTo>
                    <a:pt x="3977" y="157618"/>
                  </a:lnTo>
                  <a:lnTo>
                    <a:pt x="2142" y="167412"/>
                  </a:lnTo>
                  <a:lnTo>
                    <a:pt x="918" y="177206"/>
                  </a:lnTo>
                  <a:lnTo>
                    <a:pt x="306" y="187306"/>
                  </a:lnTo>
                  <a:close/>
                </a:path>
              </a:pathLst>
            </a:custGeom>
            <a:solidFill>
              <a:schemeClr val="accent1">
                <a:alpha val="0"/>
              </a:schemeClr>
            </a:solidFill>
            <a:ln w="914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5" name="Freeform 174"/>
            <p:cNvSpPr/>
            <p:nvPr/>
          </p:nvSpPr>
          <p:spPr>
            <a:xfrm>
              <a:off x="2732883" y="5934409"/>
              <a:ext cx="242902" cy="52644"/>
            </a:xfrm>
            <a:custGeom>
              <a:avLst/>
              <a:gdLst/>
              <a:ahLst/>
              <a:cxnLst/>
              <a:rect l="0" t="0" r="0" b="0"/>
              <a:pathLst>
                <a:path w="242902" h="52644">
                  <a:moveTo>
                    <a:pt x="242901" y="15303"/>
                  </a:moveTo>
                  <a:lnTo>
                    <a:pt x="239230" y="11018"/>
                  </a:lnTo>
                  <a:lnTo>
                    <a:pt x="235864" y="6734"/>
                  </a:lnTo>
                  <a:lnTo>
                    <a:pt x="234029" y="4591"/>
                  </a:lnTo>
                  <a:lnTo>
                    <a:pt x="232193" y="2755"/>
                  </a:lnTo>
                  <a:lnTo>
                    <a:pt x="230052" y="1225"/>
                  </a:lnTo>
                  <a:lnTo>
                    <a:pt x="227605" y="0"/>
                  </a:lnTo>
                  <a:lnTo>
                    <a:pt x="224545" y="4285"/>
                  </a:lnTo>
                  <a:lnTo>
                    <a:pt x="220874" y="8570"/>
                  </a:lnTo>
                  <a:lnTo>
                    <a:pt x="216898" y="12549"/>
                  </a:lnTo>
                  <a:lnTo>
                    <a:pt x="212309" y="16834"/>
                  </a:lnTo>
                  <a:lnTo>
                    <a:pt x="207414" y="20812"/>
                  </a:lnTo>
                  <a:lnTo>
                    <a:pt x="201907" y="24791"/>
                  </a:lnTo>
                  <a:lnTo>
                    <a:pt x="196401" y="28464"/>
                  </a:lnTo>
                  <a:lnTo>
                    <a:pt x="190282" y="32137"/>
                  </a:lnTo>
                  <a:lnTo>
                    <a:pt x="183858" y="35503"/>
                  </a:lnTo>
                  <a:lnTo>
                    <a:pt x="177128" y="38564"/>
                  </a:lnTo>
                  <a:lnTo>
                    <a:pt x="170397" y="41318"/>
                  </a:lnTo>
                  <a:lnTo>
                    <a:pt x="163056" y="44073"/>
                  </a:lnTo>
                  <a:lnTo>
                    <a:pt x="155714" y="46215"/>
                  </a:lnTo>
                  <a:lnTo>
                    <a:pt x="148372" y="48358"/>
                  </a:lnTo>
                  <a:lnTo>
                    <a:pt x="140418" y="49888"/>
                  </a:lnTo>
                  <a:lnTo>
                    <a:pt x="132769" y="51418"/>
                  </a:lnTo>
                  <a:lnTo>
                    <a:pt x="124815" y="52031"/>
                  </a:lnTo>
                  <a:lnTo>
                    <a:pt x="116862" y="52643"/>
                  </a:lnTo>
                  <a:lnTo>
                    <a:pt x="109213" y="52643"/>
                  </a:lnTo>
                  <a:lnTo>
                    <a:pt x="101260" y="52031"/>
                  </a:lnTo>
                  <a:lnTo>
                    <a:pt x="93000" y="51112"/>
                  </a:lnTo>
                  <a:lnTo>
                    <a:pt x="85352" y="49582"/>
                  </a:lnTo>
                  <a:lnTo>
                    <a:pt x="77398" y="47440"/>
                  </a:lnTo>
                  <a:lnTo>
                    <a:pt x="69750" y="44685"/>
                  </a:lnTo>
                  <a:lnTo>
                    <a:pt x="62102" y="41625"/>
                  </a:lnTo>
                  <a:lnTo>
                    <a:pt x="54760" y="37646"/>
                  </a:lnTo>
                  <a:lnTo>
                    <a:pt x="47418" y="33361"/>
                  </a:lnTo>
                  <a:lnTo>
                    <a:pt x="40688" y="28158"/>
                  </a:lnTo>
                  <a:lnTo>
                    <a:pt x="33651" y="22037"/>
                  </a:lnTo>
                  <a:lnTo>
                    <a:pt x="27227" y="15610"/>
                  </a:lnTo>
                  <a:lnTo>
                    <a:pt x="21108" y="8264"/>
                  </a:lnTo>
                  <a:lnTo>
                    <a:pt x="15296" y="0"/>
                  </a:lnTo>
                  <a:lnTo>
                    <a:pt x="12849" y="1225"/>
                  </a:lnTo>
                  <a:lnTo>
                    <a:pt x="10707" y="2755"/>
                  </a:lnTo>
                  <a:lnTo>
                    <a:pt x="8872" y="4591"/>
                  </a:lnTo>
                  <a:lnTo>
                    <a:pt x="7037" y="6734"/>
                  </a:lnTo>
                  <a:lnTo>
                    <a:pt x="3671" y="11018"/>
                  </a:lnTo>
                  <a:lnTo>
                    <a:pt x="0" y="15303"/>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176" name="Freeform 175"/>
            <p:cNvSpPr/>
            <p:nvPr/>
          </p:nvSpPr>
          <p:spPr>
            <a:xfrm>
              <a:off x="2777109" y="5798693"/>
              <a:ext cx="15114" cy="30354"/>
            </a:xfrm>
            <a:custGeom>
              <a:avLst/>
              <a:gdLst/>
              <a:ahLst/>
              <a:cxnLst/>
              <a:rect l="0" t="0" r="0" b="0"/>
              <a:pathLst>
                <a:path w="15114" h="30354">
                  <a:moveTo>
                    <a:pt x="127" y="12192"/>
                  </a:moveTo>
                  <a:lnTo>
                    <a:pt x="635" y="9398"/>
                  </a:lnTo>
                  <a:lnTo>
                    <a:pt x="1270" y="6731"/>
                  </a:lnTo>
                  <a:lnTo>
                    <a:pt x="2286" y="4445"/>
                  </a:lnTo>
                  <a:lnTo>
                    <a:pt x="3429" y="2667"/>
                  </a:lnTo>
                  <a:lnTo>
                    <a:pt x="4572" y="1143"/>
                  </a:lnTo>
                  <a:lnTo>
                    <a:pt x="5969" y="381"/>
                  </a:lnTo>
                  <a:lnTo>
                    <a:pt x="7620" y="0"/>
                  </a:lnTo>
                  <a:lnTo>
                    <a:pt x="9144" y="381"/>
                  </a:lnTo>
                  <a:lnTo>
                    <a:pt x="10541" y="1143"/>
                  </a:lnTo>
                  <a:lnTo>
                    <a:pt x="11811" y="2667"/>
                  </a:lnTo>
                  <a:lnTo>
                    <a:pt x="12954" y="4445"/>
                  </a:lnTo>
                  <a:lnTo>
                    <a:pt x="13843" y="6731"/>
                  </a:lnTo>
                  <a:lnTo>
                    <a:pt x="14605" y="9398"/>
                  </a:lnTo>
                  <a:lnTo>
                    <a:pt x="14986" y="12192"/>
                  </a:lnTo>
                  <a:lnTo>
                    <a:pt x="15113" y="15240"/>
                  </a:lnTo>
                  <a:lnTo>
                    <a:pt x="14986" y="18415"/>
                  </a:lnTo>
                  <a:lnTo>
                    <a:pt x="14605" y="21082"/>
                  </a:lnTo>
                  <a:lnTo>
                    <a:pt x="13843" y="23749"/>
                  </a:lnTo>
                  <a:lnTo>
                    <a:pt x="12954" y="25908"/>
                  </a:lnTo>
                  <a:lnTo>
                    <a:pt x="11811" y="27813"/>
                  </a:lnTo>
                  <a:lnTo>
                    <a:pt x="10541" y="29210"/>
                  </a:lnTo>
                  <a:lnTo>
                    <a:pt x="9144" y="30099"/>
                  </a:lnTo>
                  <a:lnTo>
                    <a:pt x="7620" y="30353"/>
                  </a:lnTo>
                  <a:lnTo>
                    <a:pt x="5969" y="30099"/>
                  </a:lnTo>
                  <a:lnTo>
                    <a:pt x="4572" y="29210"/>
                  </a:lnTo>
                  <a:lnTo>
                    <a:pt x="3429" y="27813"/>
                  </a:lnTo>
                  <a:lnTo>
                    <a:pt x="2286" y="25908"/>
                  </a:lnTo>
                  <a:lnTo>
                    <a:pt x="1270" y="23749"/>
                  </a:lnTo>
                  <a:lnTo>
                    <a:pt x="635"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7" name="Freeform 176"/>
            <p:cNvSpPr/>
            <p:nvPr/>
          </p:nvSpPr>
          <p:spPr>
            <a:xfrm>
              <a:off x="2777242" y="5798826"/>
              <a:ext cx="14993" cy="30301"/>
            </a:xfrm>
            <a:custGeom>
              <a:avLst/>
              <a:gdLst/>
              <a:ahLst/>
              <a:cxnLst/>
              <a:rect l="0" t="0" r="0" b="0"/>
              <a:pathLst>
                <a:path w="14993" h="30301">
                  <a:moveTo>
                    <a:pt x="0" y="14997"/>
                  </a:moveTo>
                  <a:lnTo>
                    <a:pt x="0" y="18364"/>
                  </a:lnTo>
                  <a:lnTo>
                    <a:pt x="613" y="21119"/>
                  </a:lnTo>
                  <a:lnTo>
                    <a:pt x="1224" y="23567"/>
                  </a:lnTo>
                  <a:lnTo>
                    <a:pt x="2142" y="25709"/>
                  </a:lnTo>
                  <a:lnTo>
                    <a:pt x="3366" y="27852"/>
                  </a:lnTo>
                  <a:lnTo>
                    <a:pt x="4590" y="29076"/>
                  </a:lnTo>
                  <a:lnTo>
                    <a:pt x="5814" y="29994"/>
                  </a:lnTo>
                  <a:lnTo>
                    <a:pt x="7649" y="30300"/>
                  </a:lnTo>
                  <a:lnTo>
                    <a:pt x="8873" y="29994"/>
                  </a:lnTo>
                  <a:lnTo>
                    <a:pt x="10403" y="29076"/>
                  </a:lnTo>
                  <a:lnTo>
                    <a:pt x="11626" y="27852"/>
                  </a:lnTo>
                  <a:lnTo>
                    <a:pt x="12850" y="25709"/>
                  </a:lnTo>
                  <a:lnTo>
                    <a:pt x="13768" y="23567"/>
                  </a:lnTo>
                  <a:lnTo>
                    <a:pt x="14380" y="21119"/>
                  </a:lnTo>
                  <a:lnTo>
                    <a:pt x="14992" y="18364"/>
                  </a:lnTo>
                  <a:lnTo>
                    <a:pt x="14992" y="14997"/>
                  </a:lnTo>
                  <a:lnTo>
                    <a:pt x="14992" y="11936"/>
                  </a:lnTo>
                  <a:lnTo>
                    <a:pt x="14380" y="9182"/>
                  </a:lnTo>
                  <a:lnTo>
                    <a:pt x="13768" y="6734"/>
                  </a:lnTo>
                  <a:lnTo>
                    <a:pt x="12850" y="4285"/>
                  </a:lnTo>
                  <a:lnTo>
                    <a:pt x="11626" y="2449"/>
                  </a:lnTo>
                  <a:lnTo>
                    <a:pt x="10403" y="1225"/>
                  </a:lnTo>
                  <a:lnTo>
                    <a:pt x="8873" y="306"/>
                  </a:lnTo>
                  <a:lnTo>
                    <a:pt x="7649" y="0"/>
                  </a:lnTo>
                  <a:lnTo>
                    <a:pt x="5814" y="306"/>
                  </a:lnTo>
                  <a:lnTo>
                    <a:pt x="4590" y="1225"/>
                  </a:lnTo>
                  <a:lnTo>
                    <a:pt x="3366" y="2449"/>
                  </a:lnTo>
                  <a:lnTo>
                    <a:pt x="2142" y="4285"/>
                  </a:lnTo>
                  <a:lnTo>
                    <a:pt x="1224" y="6734"/>
                  </a:lnTo>
                  <a:lnTo>
                    <a:pt x="613"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8" name="Freeform 177"/>
            <p:cNvSpPr/>
            <p:nvPr/>
          </p:nvSpPr>
          <p:spPr>
            <a:xfrm>
              <a:off x="2921508" y="5798693"/>
              <a:ext cx="15241" cy="30354"/>
            </a:xfrm>
            <a:custGeom>
              <a:avLst/>
              <a:gdLst/>
              <a:ahLst/>
              <a:cxnLst/>
              <a:rect l="0" t="0" r="0" b="0"/>
              <a:pathLst>
                <a:path w="15241" h="30354">
                  <a:moveTo>
                    <a:pt x="127" y="12192"/>
                  </a:moveTo>
                  <a:lnTo>
                    <a:pt x="508" y="9398"/>
                  </a:lnTo>
                  <a:lnTo>
                    <a:pt x="1270" y="6731"/>
                  </a:lnTo>
                  <a:lnTo>
                    <a:pt x="2159" y="4445"/>
                  </a:lnTo>
                  <a:lnTo>
                    <a:pt x="3429" y="2667"/>
                  </a:lnTo>
                  <a:lnTo>
                    <a:pt x="4699" y="1143"/>
                  </a:lnTo>
                  <a:lnTo>
                    <a:pt x="6096" y="381"/>
                  </a:lnTo>
                  <a:lnTo>
                    <a:pt x="7747" y="0"/>
                  </a:lnTo>
                  <a:lnTo>
                    <a:pt x="9144" y="381"/>
                  </a:lnTo>
                  <a:lnTo>
                    <a:pt x="10541" y="1143"/>
                  </a:lnTo>
                  <a:lnTo>
                    <a:pt x="11811" y="2667"/>
                  </a:lnTo>
                  <a:lnTo>
                    <a:pt x="12954" y="4445"/>
                  </a:lnTo>
                  <a:lnTo>
                    <a:pt x="13843" y="6731"/>
                  </a:lnTo>
                  <a:lnTo>
                    <a:pt x="14605" y="9398"/>
                  </a:lnTo>
                  <a:lnTo>
                    <a:pt x="15113" y="12192"/>
                  </a:lnTo>
                  <a:lnTo>
                    <a:pt x="15240" y="15240"/>
                  </a:lnTo>
                  <a:lnTo>
                    <a:pt x="15113" y="18415"/>
                  </a:lnTo>
                  <a:lnTo>
                    <a:pt x="14605" y="21082"/>
                  </a:lnTo>
                  <a:lnTo>
                    <a:pt x="13843" y="23749"/>
                  </a:lnTo>
                  <a:lnTo>
                    <a:pt x="12954" y="25908"/>
                  </a:lnTo>
                  <a:lnTo>
                    <a:pt x="11811" y="27813"/>
                  </a:lnTo>
                  <a:lnTo>
                    <a:pt x="10541" y="29210"/>
                  </a:lnTo>
                  <a:lnTo>
                    <a:pt x="9144" y="30099"/>
                  </a:lnTo>
                  <a:lnTo>
                    <a:pt x="7747" y="30353"/>
                  </a:lnTo>
                  <a:lnTo>
                    <a:pt x="6223" y="30099"/>
                  </a:lnTo>
                  <a:lnTo>
                    <a:pt x="4699" y="29210"/>
                  </a:lnTo>
                  <a:lnTo>
                    <a:pt x="3429" y="27813"/>
                  </a:lnTo>
                  <a:lnTo>
                    <a:pt x="2159" y="25908"/>
                  </a:lnTo>
                  <a:lnTo>
                    <a:pt x="1270" y="23749"/>
                  </a:lnTo>
                  <a:lnTo>
                    <a:pt x="508"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9" name="Freeform 178"/>
            <p:cNvSpPr/>
            <p:nvPr/>
          </p:nvSpPr>
          <p:spPr>
            <a:xfrm>
              <a:off x="2921637" y="5798826"/>
              <a:ext cx="14992" cy="30301"/>
            </a:xfrm>
            <a:custGeom>
              <a:avLst/>
              <a:gdLst/>
              <a:ahLst/>
              <a:cxnLst/>
              <a:rect l="0" t="0" r="0" b="0"/>
              <a:pathLst>
                <a:path w="14992" h="30301">
                  <a:moveTo>
                    <a:pt x="0" y="14997"/>
                  </a:moveTo>
                  <a:lnTo>
                    <a:pt x="0" y="18364"/>
                  </a:lnTo>
                  <a:lnTo>
                    <a:pt x="612" y="21119"/>
                  </a:lnTo>
                  <a:lnTo>
                    <a:pt x="1223" y="23567"/>
                  </a:lnTo>
                  <a:lnTo>
                    <a:pt x="2142" y="25709"/>
                  </a:lnTo>
                  <a:lnTo>
                    <a:pt x="3366" y="27852"/>
                  </a:lnTo>
                  <a:lnTo>
                    <a:pt x="4589" y="29076"/>
                  </a:lnTo>
                  <a:lnTo>
                    <a:pt x="6119" y="29994"/>
                  </a:lnTo>
                  <a:lnTo>
                    <a:pt x="7649" y="30300"/>
                  </a:lnTo>
                  <a:lnTo>
                    <a:pt x="8872" y="29994"/>
                  </a:lnTo>
                  <a:lnTo>
                    <a:pt x="10402" y="29076"/>
                  </a:lnTo>
                  <a:lnTo>
                    <a:pt x="11626" y="27852"/>
                  </a:lnTo>
                  <a:lnTo>
                    <a:pt x="12850" y="25709"/>
                  </a:lnTo>
                  <a:lnTo>
                    <a:pt x="13767" y="23567"/>
                  </a:lnTo>
                  <a:lnTo>
                    <a:pt x="14379" y="21119"/>
                  </a:lnTo>
                  <a:lnTo>
                    <a:pt x="14991" y="18364"/>
                  </a:lnTo>
                  <a:lnTo>
                    <a:pt x="14991" y="14997"/>
                  </a:lnTo>
                  <a:lnTo>
                    <a:pt x="14991" y="11936"/>
                  </a:lnTo>
                  <a:lnTo>
                    <a:pt x="14379" y="9182"/>
                  </a:lnTo>
                  <a:lnTo>
                    <a:pt x="13767" y="6734"/>
                  </a:lnTo>
                  <a:lnTo>
                    <a:pt x="12850" y="4285"/>
                  </a:lnTo>
                  <a:lnTo>
                    <a:pt x="11626" y="2449"/>
                  </a:lnTo>
                  <a:lnTo>
                    <a:pt x="10402" y="1225"/>
                  </a:lnTo>
                  <a:lnTo>
                    <a:pt x="8872" y="306"/>
                  </a:lnTo>
                  <a:lnTo>
                    <a:pt x="7649" y="0"/>
                  </a:lnTo>
                  <a:lnTo>
                    <a:pt x="5813" y="306"/>
                  </a:lnTo>
                  <a:lnTo>
                    <a:pt x="4589" y="1225"/>
                  </a:lnTo>
                  <a:lnTo>
                    <a:pt x="3366" y="2449"/>
                  </a:lnTo>
                  <a:lnTo>
                    <a:pt x="2142" y="4285"/>
                  </a:lnTo>
                  <a:lnTo>
                    <a:pt x="1223" y="6734"/>
                  </a:lnTo>
                  <a:lnTo>
                    <a:pt x="612"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0" name="Freeform 179"/>
            <p:cNvSpPr/>
            <p:nvPr/>
          </p:nvSpPr>
          <p:spPr>
            <a:xfrm>
              <a:off x="2822824" y="5882075"/>
              <a:ext cx="60574" cy="22955"/>
            </a:xfrm>
            <a:custGeom>
              <a:avLst/>
              <a:gdLst/>
              <a:ahLst/>
              <a:cxnLst/>
              <a:rect l="0" t="0" r="0" b="0"/>
              <a:pathLst>
                <a:path w="60574" h="22955">
                  <a:moveTo>
                    <a:pt x="60573" y="0"/>
                  </a:moveTo>
                  <a:lnTo>
                    <a:pt x="60267" y="2754"/>
                  </a:lnTo>
                  <a:lnTo>
                    <a:pt x="59961" y="5509"/>
                  </a:lnTo>
                  <a:lnTo>
                    <a:pt x="59043" y="7957"/>
                  </a:lnTo>
                  <a:lnTo>
                    <a:pt x="58126" y="10099"/>
                  </a:lnTo>
                  <a:lnTo>
                    <a:pt x="56596" y="12242"/>
                  </a:lnTo>
                  <a:lnTo>
                    <a:pt x="55066" y="14078"/>
                  </a:lnTo>
                  <a:lnTo>
                    <a:pt x="53231" y="15609"/>
                  </a:lnTo>
                  <a:lnTo>
                    <a:pt x="51089" y="17139"/>
                  </a:lnTo>
                  <a:lnTo>
                    <a:pt x="48947" y="18669"/>
                  </a:lnTo>
                  <a:lnTo>
                    <a:pt x="46501" y="19588"/>
                  </a:lnTo>
                  <a:lnTo>
                    <a:pt x="41300" y="21424"/>
                  </a:lnTo>
                  <a:lnTo>
                    <a:pt x="35793" y="22648"/>
                  </a:lnTo>
                  <a:lnTo>
                    <a:pt x="30287" y="22954"/>
                  </a:lnTo>
                  <a:lnTo>
                    <a:pt x="24474" y="22648"/>
                  </a:lnTo>
                  <a:lnTo>
                    <a:pt x="18967" y="21424"/>
                  </a:lnTo>
                  <a:lnTo>
                    <a:pt x="14073" y="19588"/>
                  </a:lnTo>
                  <a:lnTo>
                    <a:pt x="11626" y="18669"/>
                  </a:lnTo>
                  <a:lnTo>
                    <a:pt x="9484" y="17139"/>
                  </a:lnTo>
                  <a:lnTo>
                    <a:pt x="7343" y="15609"/>
                  </a:lnTo>
                  <a:lnTo>
                    <a:pt x="5507" y="14078"/>
                  </a:lnTo>
                  <a:lnTo>
                    <a:pt x="3978" y="12242"/>
                  </a:lnTo>
                  <a:lnTo>
                    <a:pt x="2448" y="10099"/>
                  </a:lnTo>
                  <a:lnTo>
                    <a:pt x="1224" y="7957"/>
                  </a:lnTo>
                  <a:lnTo>
                    <a:pt x="612" y="5509"/>
                  </a:lnTo>
                  <a:lnTo>
                    <a:pt x="0" y="2754"/>
                  </a:lnTo>
                  <a:lnTo>
                    <a:pt x="0" y="0"/>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grpSp>
      <p:pic>
        <p:nvPicPr>
          <p:cNvPr id="182" name="Picture 18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281391" y="3877605"/>
            <a:ext cx="786061" cy="668201"/>
          </a:xfrm>
          <a:prstGeom prst="rect">
            <a:avLst/>
          </a:prstGeom>
          <a:solidFill>
            <a:scrgbClr r="0" g="0" b="0">
              <a:alpha val="0"/>
            </a:scrgbClr>
          </a:solidFill>
        </p:spPr>
      </p:pic>
      <p:grpSp>
        <p:nvGrpSpPr>
          <p:cNvPr id="192" name="Group 191"/>
          <p:cNvGrpSpPr/>
          <p:nvPr/>
        </p:nvGrpSpPr>
        <p:grpSpPr>
          <a:xfrm>
            <a:off x="4561464" y="3994907"/>
            <a:ext cx="628242" cy="384051"/>
            <a:chOff x="2626233" y="3743706"/>
            <a:chExt cx="578359" cy="376429"/>
          </a:xfrm>
        </p:grpSpPr>
        <p:sp>
          <p:nvSpPr>
            <p:cNvPr id="183" name="Freeform 182"/>
            <p:cNvSpPr/>
            <p:nvPr/>
          </p:nvSpPr>
          <p:spPr>
            <a:xfrm>
              <a:off x="2626233" y="3743706"/>
              <a:ext cx="103633" cy="139320"/>
            </a:xfrm>
            <a:custGeom>
              <a:avLst/>
              <a:gdLst/>
              <a:ahLst/>
              <a:cxnLst/>
              <a:rect l="0" t="0" r="0" b="0"/>
              <a:pathLst>
                <a:path w="103633" h="139320">
                  <a:moveTo>
                    <a:pt x="26543" y="139319"/>
                  </a:moveTo>
                  <a:lnTo>
                    <a:pt x="17907" y="126492"/>
                  </a:lnTo>
                  <a:lnTo>
                    <a:pt x="10922" y="113919"/>
                  </a:lnTo>
                  <a:lnTo>
                    <a:pt x="3556" y="95377"/>
                  </a:lnTo>
                  <a:lnTo>
                    <a:pt x="0" y="77343"/>
                  </a:lnTo>
                  <a:lnTo>
                    <a:pt x="381" y="59817"/>
                  </a:lnTo>
                  <a:lnTo>
                    <a:pt x="4699" y="42672"/>
                  </a:lnTo>
                  <a:lnTo>
                    <a:pt x="10541" y="33147"/>
                  </a:lnTo>
                  <a:lnTo>
                    <a:pt x="17145" y="24892"/>
                  </a:lnTo>
                  <a:lnTo>
                    <a:pt x="27178" y="15748"/>
                  </a:lnTo>
                  <a:lnTo>
                    <a:pt x="41148" y="7239"/>
                  </a:lnTo>
                  <a:lnTo>
                    <a:pt x="50673" y="3683"/>
                  </a:lnTo>
                  <a:lnTo>
                    <a:pt x="64135" y="889"/>
                  </a:lnTo>
                  <a:lnTo>
                    <a:pt x="75184" y="0"/>
                  </a:lnTo>
                  <a:lnTo>
                    <a:pt x="86868" y="381"/>
                  </a:lnTo>
                  <a:lnTo>
                    <a:pt x="103632" y="2794"/>
                  </a:lnTo>
                  <a:lnTo>
                    <a:pt x="89027" y="5207"/>
                  </a:lnTo>
                  <a:lnTo>
                    <a:pt x="76200" y="8382"/>
                  </a:lnTo>
                  <a:lnTo>
                    <a:pt x="59309" y="13970"/>
                  </a:lnTo>
                  <a:lnTo>
                    <a:pt x="45847" y="21209"/>
                  </a:lnTo>
                  <a:lnTo>
                    <a:pt x="35560" y="29845"/>
                  </a:lnTo>
                  <a:lnTo>
                    <a:pt x="28702" y="39878"/>
                  </a:lnTo>
                  <a:lnTo>
                    <a:pt x="24765" y="51181"/>
                  </a:lnTo>
                  <a:lnTo>
                    <a:pt x="24257" y="64008"/>
                  </a:lnTo>
                  <a:lnTo>
                    <a:pt x="28829" y="83312"/>
                  </a:lnTo>
                  <a:lnTo>
                    <a:pt x="38989" y="105156"/>
                  </a:lnTo>
                  <a:lnTo>
                    <a:pt x="46355" y="1170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4" name="Freeform 183"/>
            <p:cNvSpPr/>
            <p:nvPr/>
          </p:nvSpPr>
          <p:spPr>
            <a:xfrm>
              <a:off x="2704719" y="3997452"/>
              <a:ext cx="82297" cy="95124"/>
            </a:xfrm>
            <a:custGeom>
              <a:avLst/>
              <a:gdLst/>
              <a:ahLst/>
              <a:cxnLst/>
              <a:rect l="0" t="0" r="0" b="0"/>
              <a:pathLst>
                <a:path w="82297" h="95124">
                  <a:moveTo>
                    <a:pt x="33020" y="0"/>
                  </a:moveTo>
                  <a:lnTo>
                    <a:pt x="34925" y="7747"/>
                  </a:lnTo>
                  <a:lnTo>
                    <a:pt x="37592" y="18796"/>
                  </a:lnTo>
                  <a:lnTo>
                    <a:pt x="41148" y="31496"/>
                  </a:lnTo>
                  <a:lnTo>
                    <a:pt x="43688" y="39624"/>
                  </a:lnTo>
                  <a:lnTo>
                    <a:pt x="46101" y="46736"/>
                  </a:lnTo>
                  <a:lnTo>
                    <a:pt x="51054" y="58166"/>
                  </a:lnTo>
                  <a:lnTo>
                    <a:pt x="53594" y="61849"/>
                  </a:lnTo>
                  <a:lnTo>
                    <a:pt x="71247" y="70866"/>
                  </a:lnTo>
                  <a:lnTo>
                    <a:pt x="77343" y="75565"/>
                  </a:lnTo>
                  <a:lnTo>
                    <a:pt x="81407" y="81407"/>
                  </a:lnTo>
                  <a:lnTo>
                    <a:pt x="82296" y="85344"/>
                  </a:lnTo>
                  <a:lnTo>
                    <a:pt x="81280" y="90551"/>
                  </a:lnTo>
                  <a:lnTo>
                    <a:pt x="79502" y="93726"/>
                  </a:lnTo>
                  <a:lnTo>
                    <a:pt x="73279" y="95123"/>
                  </a:lnTo>
                  <a:lnTo>
                    <a:pt x="64135" y="94742"/>
                  </a:lnTo>
                  <a:lnTo>
                    <a:pt x="64008" y="85471"/>
                  </a:lnTo>
                  <a:lnTo>
                    <a:pt x="62738" y="81661"/>
                  </a:lnTo>
                  <a:lnTo>
                    <a:pt x="60325" y="78740"/>
                  </a:lnTo>
                  <a:lnTo>
                    <a:pt x="57023" y="77343"/>
                  </a:lnTo>
                  <a:lnTo>
                    <a:pt x="55753" y="76962"/>
                  </a:lnTo>
                  <a:lnTo>
                    <a:pt x="54356" y="76962"/>
                  </a:lnTo>
                  <a:lnTo>
                    <a:pt x="55753" y="76962"/>
                  </a:lnTo>
                  <a:lnTo>
                    <a:pt x="57023" y="77343"/>
                  </a:lnTo>
                  <a:lnTo>
                    <a:pt x="60325" y="78740"/>
                  </a:lnTo>
                  <a:lnTo>
                    <a:pt x="62738" y="81661"/>
                  </a:lnTo>
                  <a:lnTo>
                    <a:pt x="64008" y="85471"/>
                  </a:lnTo>
                  <a:lnTo>
                    <a:pt x="64135" y="94742"/>
                  </a:lnTo>
                  <a:lnTo>
                    <a:pt x="48133" y="90551"/>
                  </a:lnTo>
                  <a:lnTo>
                    <a:pt x="45085" y="89408"/>
                  </a:lnTo>
                  <a:lnTo>
                    <a:pt x="39243" y="77216"/>
                  </a:lnTo>
                  <a:lnTo>
                    <a:pt x="33401" y="65532"/>
                  </a:lnTo>
                  <a:lnTo>
                    <a:pt x="27559" y="54356"/>
                  </a:lnTo>
                  <a:lnTo>
                    <a:pt x="19177" y="39243"/>
                  </a:lnTo>
                  <a:lnTo>
                    <a:pt x="10795" y="25400"/>
                  </a:lnTo>
                  <a:lnTo>
                    <a:pt x="0" y="9271"/>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5" name="Freeform 184"/>
            <p:cNvSpPr/>
            <p:nvPr/>
          </p:nvSpPr>
          <p:spPr>
            <a:xfrm>
              <a:off x="2971800" y="4022725"/>
              <a:ext cx="62485" cy="84710"/>
            </a:xfrm>
            <a:custGeom>
              <a:avLst/>
              <a:gdLst/>
              <a:ahLst/>
              <a:cxnLst/>
              <a:rect l="0" t="0" r="0" b="0"/>
              <a:pathLst>
                <a:path w="62485" h="84710">
                  <a:moveTo>
                    <a:pt x="36957" y="3429"/>
                  </a:moveTo>
                  <a:lnTo>
                    <a:pt x="35306" y="7366"/>
                  </a:lnTo>
                  <a:lnTo>
                    <a:pt x="32258" y="18796"/>
                  </a:lnTo>
                  <a:lnTo>
                    <a:pt x="31242" y="25781"/>
                  </a:lnTo>
                  <a:lnTo>
                    <a:pt x="31369" y="32639"/>
                  </a:lnTo>
                  <a:lnTo>
                    <a:pt x="32512" y="40259"/>
                  </a:lnTo>
                  <a:lnTo>
                    <a:pt x="36576" y="50292"/>
                  </a:lnTo>
                  <a:lnTo>
                    <a:pt x="43053" y="57277"/>
                  </a:lnTo>
                  <a:lnTo>
                    <a:pt x="54991" y="66548"/>
                  </a:lnTo>
                  <a:lnTo>
                    <a:pt x="60452" y="72390"/>
                  </a:lnTo>
                  <a:lnTo>
                    <a:pt x="62484" y="76200"/>
                  </a:lnTo>
                  <a:lnTo>
                    <a:pt x="62230" y="78613"/>
                  </a:lnTo>
                  <a:lnTo>
                    <a:pt x="60452" y="80391"/>
                  </a:lnTo>
                  <a:lnTo>
                    <a:pt x="49530" y="83058"/>
                  </a:lnTo>
                  <a:lnTo>
                    <a:pt x="49403" y="77470"/>
                  </a:lnTo>
                  <a:lnTo>
                    <a:pt x="48514" y="73152"/>
                  </a:lnTo>
                  <a:lnTo>
                    <a:pt x="47117" y="70612"/>
                  </a:lnTo>
                  <a:lnTo>
                    <a:pt x="45593" y="68961"/>
                  </a:lnTo>
                  <a:lnTo>
                    <a:pt x="43307" y="67945"/>
                  </a:lnTo>
                  <a:lnTo>
                    <a:pt x="40005" y="67818"/>
                  </a:lnTo>
                  <a:lnTo>
                    <a:pt x="43307" y="67945"/>
                  </a:lnTo>
                  <a:lnTo>
                    <a:pt x="45593" y="68961"/>
                  </a:lnTo>
                  <a:lnTo>
                    <a:pt x="47117" y="70612"/>
                  </a:lnTo>
                  <a:lnTo>
                    <a:pt x="48514" y="73152"/>
                  </a:lnTo>
                  <a:lnTo>
                    <a:pt x="49403" y="77470"/>
                  </a:lnTo>
                  <a:lnTo>
                    <a:pt x="49530" y="83058"/>
                  </a:lnTo>
                  <a:lnTo>
                    <a:pt x="38100" y="84709"/>
                  </a:lnTo>
                  <a:lnTo>
                    <a:pt x="0" y="60960"/>
                  </a:lnTo>
                  <a:lnTo>
                    <a:pt x="2692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6" name="Freeform 185"/>
            <p:cNvSpPr/>
            <p:nvPr/>
          </p:nvSpPr>
          <p:spPr>
            <a:xfrm>
              <a:off x="2998724" y="4019296"/>
              <a:ext cx="10288" cy="6859"/>
            </a:xfrm>
            <a:custGeom>
              <a:avLst/>
              <a:gdLst/>
              <a:ahLst/>
              <a:cxnLst/>
              <a:rect l="0" t="0" r="0" b="0"/>
              <a:pathLst>
                <a:path w="10288" h="6859">
                  <a:moveTo>
                    <a:pt x="0" y="3429"/>
                  </a:moveTo>
                  <a:lnTo>
                    <a:pt x="1524" y="0"/>
                  </a:lnTo>
                  <a:lnTo>
                    <a:pt x="10287" y="6223"/>
                  </a:lnTo>
                  <a:lnTo>
                    <a:pt x="10033" y="6477"/>
                  </a:lnTo>
                  <a:lnTo>
                    <a:pt x="10033" y="685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7" name="Freeform 186"/>
            <p:cNvSpPr/>
            <p:nvPr/>
          </p:nvSpPr>
          <p:spPr>
            <a:xfrm>
              <a:off x="2646807" y="3768471"/>
              <a:ext cx="553721" cy="351664"/>
            </a:xfrm>
            <a:custGeom>
              <a:avLst/>
              <a:gdLst/>
              <a:ahLst/>
              <a:cxnLst/>
              <a:rect l="0" t="0" r="0" b="0"/>
              <a:pathLst>
                <a:path w="553721" h="351664">
                  <a:moveTo>
                    <a:pt x="411734" y="10033"/>
                  </a:moveTo>
                  <a:lnTo>
                    <a:pt x="422529" y="3937"/>
                  </a:lnTo>
                  <a:lnTo>
                    <a:pt x="433832" y="508"/>
                  </a:lnTo>
                  <a:lnTo>
                    <a:pt x="445897" y="0"/>
                  </a:lnTo>
                  <a:lnTo>
                    <a:pt x="458724" y="2159"/>
                  </a:lnTo>
                  <a:lnTo>
                    <a:pt x="476123" y="10541"/>
                  </a:lnTo>
                  <a:lnTo>
                    <a:pt x="487807" y="19558"/>
                  </a:lnTo>
                  <a:lnTo>
                    <a:pt x="497586" y="26416"/>
                  </a:lnTo>
                  <a:lnTo>
                    <a:pt x="512572" y="35179"/>
                  </a:lnTo>
                  <a:lnTo>
                    <a:pt x="522605" y="39878"/>
                  </a:lnTo>
                  <a:lnTo>
                    <a:pt x="537718" y="44323"/>
                  </a:lnTo>
                  <a:lnTo>
                    <a:pt x="547624" y="46101"/>
                  </a:lnTo>
                  <a:lnTo>
                    <a:pt x="553720" y="63373"/>
                  </a:lnTo>
                  <a:lnTo>
                    <a:pt x="553085" y="70104"/>
                  </a:lnTo>
                  <a:lnTo>
                    <a:pt x="550037" y="81915"/>
                  </a:lnTo>
                  <a:lnTo>
                    <a:pt x="547243" y="86741"/>
                  </a:lnTo>
                  <a:lnTo>
                    <a:pt x="543814" y="90932"/>
                  </a:lnTo>
                  <a:lnTo>
                    <a:pt x="540893" y="93345"/>
                  </a:lnTo>
                  <a:lnTo>
                    <a:pt x="536448" y="95758"/>
                  </a:lnTo>
                  <a:lnTo>
                    <a:pt x="531876" y="97028"/>
                  </a:lnTo>
                  <a:lnTo>
                    <a:pt x="527304" y="97282"/>
                  </a:lnTo>
                  <a:lnTo>
                    <a:pt x="522605" y="96393"/>
                  </a:lnTo>
                  <a:lnTo>
                    <a:pt x="511937" y="92329"/>
                  </a:lnTo>
                  <a:lnTo>
                    <a:pt x="505968" y="91567"/>
                  </a:lnTo>
                  <a:lnTo>
                    <a:pt x="484886" y="94107"/>
                  </a:lnTo>
                  <a:lnTo>
                    <a:pt x="474345" y="94869"/>
                  </a:lnTo>
                  <a:lnTo>
                    <a:pt x="474345" y="94742"/>
                  </a:lnTo>
                  <a:lnTo>
                    <a:pt x="484886" y="94107"/>
                  </a:lnTo>
                  <a:lnTo>
                    <a:pt x="505968" y="91567"/>
                  </a:lnTo>
                  <a:lnTo>
                    <a:pt x="511937" y="92329"/>
                  </a:lnTo>
                  <a:lnTo>
                    <a:pt x="522605" y="96393"/>
                  </a:lnTo>
                  <a:lnTo>
                    <a:pt x="527304" y="97282"/>
                  </a:lnTo>
                  <a:lnTo>
                    <a:pt x="531876" y="97028"/>
                  </a:lnTo>
                  <a:lnTo>
                    <a:pt x="536448" y="95758"/>
                  </a:lnTo>
                  <a:lnTo>
                    <a:pt x="541655" y="92710"/>
                  </a:lnTo>
                  <a:lnTo>
                    <a:pt x="536448" y="96139"/>
                  </a:lnTo>
                  <a:lnTo>
                    <a:pt x="529336" y="99314"/>
                  </a:lnTo>
                  <a:lnTo>
                    <a:pt x="513969" y="102108"/>
                  </a:lnTo>
                  <a:lnTo>
                    <a:pt x="474345" y="102108"/>
                  </a:lnTo>
                  <a:lnTo>
                    <a:pt x="462026" y="107442"/>
                  </a:lnTo>
                  <a:lnTo>
                    <a:pt x="452247" y="109474"/>
                  </a:lnTo>
                  <a:lnTo>
                    <a:pt x="442468" y="109220"/>
                  </a:lnTo>
                  <a:lnTo>
                    <a:pt x="434848" y="107696"/>
                  </a:lnTo>
                  <a:lnTo>
                    <a:pt x="428498" y="115570"/>
                  </a:lnTo>
                  <a:lnTo>
                    <a:pt x="420751" y="128143"/>
                  </a:lnTo>
                  <a:lnTo>
                    <a:pt x="415417" y="141859"/>
                  </a:lnTo>
                  <a:lnTo>
                    <a:pt x="412115" y="156337"/>
                  </a:lnTo>
                  <a:lnTo>
                    <a:pt x="411099" y="172085"/>
                  </a:lnTo>
                  <a:lnTo>
                    <a:pt x="411607" y="188341"/>
                  </a:lnTo>
                  <a:lnTo>
                    <a:pt x="411099" y="195834"/>
                  </a:lnTo>
                  <a:lnTo>
                    <a:pt x="409321" y="207518"/>
                  </a:lnTo>
                  <a:lnTo>
                    <a:pt x="405511" y="217932"/>
                  </a:lnTo>
                  <a:lnTo>
                    <a:pt x="399415" y="227457"/>
                  </a:lnTo>
                  <a:lnTo>
                    <a:pt x="391414" y="235712"/>
                  </a:lnTo>
                  <a:lnTo>
                    <a:pt x="375412" y="245237"/>
                  </a:lnTo>
                  <a:lnTo>
                    <a:pt x="364363" y="254000"/>
                  </a:lnTo>
                  <a:lnTo>
                    <a:pt x="368300" y="247142"/>
                  </a:lnTo>
                  <a:lnTo>
                    <a:pt x="371729" y="240411"/>
                  </a:lnTo>
                  <a:lnTo>
                    <a:pt x="373507" y="234950"/>
                  </a:lnTo>
                  <a:lnTo>
                    <a:pt x="375285" y="226822"/>
                  </a:lnTo>
                  <a:lnTo>
                    <a:pt x="376047" y="218821"/>
                  </a:lnTo>
                  <a:lnTo>
                    <a:pt x="375285" y="226822"/>
                  </a:lnTo>
                  <a:lnTo>
                    <a:pt x="373507" y="234950"/>
                  </a:lnTo>
                  <a:lnTo>
                    <a:pt x="371729" y="240411"/>
                  </a:lnTo>
                  <a:lnTo>
                    <a:pt x="366395" y="250444"/>
                  </a:lnTo>
                  <a:lnTo>
                    <a:pt x="361696" y="257810"/>
                  </a:lnTo>
                  <a:lnTo>
                    <a:pt x="357505" y="263271"/>
                  </a:lnTo>
                  <a:lnTo>
                    <a:pt x="348615" y="276860"/>
                  </a:lnTo>
                  <a:lnTo>
                    <a:pt x="343789" y="291592"/>
                  </a:lnTo>
                  <a:lnTo>
                    <a:pt x="341630" y="304292"/>
                  </a:lnTo>
                  <a:lnTo>
                    <a:pt x="340487" y="312674"/>
                  </a:lnTo>
                  <a:lnTo>
                    <a:pt x="342138" y="320040"/>
                  </a:lnTo>
                  <a:lnTo>
                    <a:pt x="346456" y="326263"/>
                  </a:lnTo>
                  <a:lnTo>
                    <a:pt x="360680" y="336296"/>
                  </a:lnTo>
                  <a:lnTo>
                    <a:pt x="364998" y="341503"/>
                  </a:lnTo>
                  <a:lnTo>
                    <a:pt x="365125" y="344424"/>
                  </a:lnTo>
                  <a:lnTo>
                    <a:pt x="360680" y="347599"/>
                  </a:lnTo>
                  <a:lnTo>
                    <a:pt x="349885" y="350647"/>
                  </a:lnTo>
                  <a:lnTo>
                    <a:pt x="338582" y="351663"/>
                  </a:lnTo>
                  <a:lnTo>
                    <a:pt x="321564" y="350520"/>
                  </a:lnTo>
                  <a:lnTo>
                    <a:pt x="314706" y="342900"/>
                  </a:lnTo>
                  <a:lnTo>
                    <a:pt x="309880" y="334137"/>
                  </a:lnTo>
                  <a:lnTo>
                    <a:pt x="306832" y="324104"/>
                  </a:lnTo>
                  <a:lnTo>
                    <a:pt x="306197" y="311023"/>
                  </a:lnTo>
                  <a:lnTo>
                    <a:pt x="307086" y="302387"/>
                  </a:lnTo>
                  <a:lnTo>
                    <a:pt x="306705" y="292735"/>
                  </a:lnTo>
                  <a:lnTo>
                    <a:pt x="304546" y="281051"/>
                  </a:lnTo>
                  <a:lnTo>
                    <a:pt x="296799" y="260858"/>
                  </a:lnTo>
                  <a:lnTo>
                    <a:pt x="294767" y="254635"/>
                  </a:lnTo>
                  <a:lnTo>
                    <a:pt x="285623" y="238125"/>
                  </a:lnTo>
                  <a:lnTo>
                    <a:pt x="279654" y="224155"/>
                  </a:lnTo>
                  <a:lnTo>
                    <a:pt x="276352" y="211582"/>
                  </a:lnTo>
                  <a:lnTo>
                    <a:pt x="275717" y="200279"/>
                  </a:lnTo>
                  <a:lnTo>
                    <a:pt x="277368" y="190500"/>
                  </a:lnTo>
                  <a:lnTo>
                    <a:pt x="278765" y="187579"/>
                  </a:lnTo>
                  <a:lnTo>
                    <a:pt x="277368" y="190500"/>
                  </a:lnTo>
                  <a:lnTo>
                    <a:pt x="275717" y="200279"/>
                  </a:lnTo>
                  <a:lnTo>
                    <a:pt x="276352" y="211582"/>
                  </a:lnTo>
                  <a:lnTo>
                    <a:pt x="279654" y="224155"/>
                  </a:lnTo>
                  <a:lnTo>
                    <a:pt x="285623" y="238125"/>
                  </a:lnTo>
                  <a:lnTo>
                    <a:pt x="294132" y="253492"/>
                  </a:lnTo>
                  <a:lnTo>
                    <a:pt x="290449" y="256032"/>
                  </a:lnTo>
                  <a:lnTo>
                    <a:pt x="280162" y="258191"/>
                  </a:lnTo>
                  <a:lnTo>
                    <a:pt x="270510" y="258699"/>
                  </a:lnTo>
                  <a:lnTo>
                    <a:pt x="260350" y="258445"/>
                  </a:lnTo>
                  <a:lnTo>
                    <a:pt x="246888" y="256794"/>
                  </a:lnTo>
                  <a:lnTo>
                    <a:pt x="234569" y="254127"/>
                  </a:lnTo>
                  <a:lnTo>
                    <a:pt x="221615" y="250698"/>
                  </a:lnTo>
                  <a:lnTo>
                    <a:pt x="204978" y="245110"/>
                  </a:lnTo>
                  <a:lnTo>
                    <a:pt x="180848" y="235712"/>
                  </a:lnTo>
                  <a:lnTo>
                    <a:pt x="157861" y="225044"/>
                  </a:lnTo>
                  <a:lnTo>
                    <a:pt x="149225" y="220980"/>
                  </a:lnTo>
                  <a:lnTo>
                    <a:pt x="133350" y="212852"/>
                  </a:lnTo>
                  <a:lnTo>
                    <a:pt x="126238" y="208788"/>
                  </a:lnTo>
                  <a:lnTo>
                    <a:pt x="131572" y="198628"/>
                  </a:lnTo>
                  <a:lnTo>
                    <a:pt x="135382" y="188468"/>
                  </a:lnTo>
                  <a:lnTo>
                    <a:pt x="136652" y="183515"/>
                  </a:lnTo>
                  <a:lnTo>
                    <a:pt x="138684" y="168275"/>
                  </a:lnTo>
                  <a:lnTo>
                    <a:pt x="136652" y="183515"/>
                  </a:lnTo>
                  <a:lnTo>
                    <a:pt x="135382" y="188468"/>
                  </a:lnTo>
                  <a:lnTo>
                    <a:pt x="131572" y="198628"/>
                  </a:lnTo>
                  <a:lnTo>
                    <a:pt x="126238" y="208788"/>
                  </a:lnTo>
                  <a:lnTo>
                    <a:pt x="120396" y="216408"/>
                  </a:lnTo>
                  <a:lnTo>
                    <a:pt x="110236" y="226822"/>
                  </a:lnTo>
                  <a:lnTo>
                    <a:pt x="96393" y="235839"/>
                  </a:lnTo>
                  <a:lnTo>
                    <a:pt x="84709" y="240665"/>
                  </a:lnTo>
                  <a:lnTo>
                    <a:pt x="75946" y="243586"/>
                  </a:lnTo>
                  <a:lnTo>
                    <a:pt x="66548" y="250063"/>
                  </a:lnTo>
                  <a:lnTo>
                    <a:pt x="62865" y="258826"/>
                  </a:lnTo>
                  <a:lnTo>
                    <a:pt x="63627" y="269367"/>
                  </a:lnTo>
                  <a:lnTo>
                    <a:pt x="65405" y="280035"/>
                  </a:lnTo>
                  <a:lnTo>
                    <a:pt x="70612" y="296545"/>
                  </a:lnTo>
                  <a:lnTo>
                    <a:pt x="78359" y="308991"/>
                  </a:lnTo>
                  <a:lnTo>
                    <a:pt x="90805" y="318770"/>
                  </a:lnTo>
                  <a:lnTo>
                    <a:pt x="97917" y="325247"/>
                  </a:lnTo>
                  <a:lnTo>
                    <a:pt x="103632" y="331851"/>
                  </a:lnTo>
                  <a:lnTo>
                    <a:pt x="105664" y="336042"/>
                  </a:lnTo>
                  <a:lnTo>
                    <a:pt x="105791" y="337439"/>
                  </a:lnTo>
                  <a:lnTo>
                    <a:pt x="104394" y="340233"/>
                  </a:lnTo>
                  <a:lnTo>
                    <a:pt x="98171" y="343408"/>
                  </a:lnTo>
                  <a:lnTo>
                    <a:pt x="84709" y="346202"/>
                  </a:lnTo>
                  <a:lnTo>
                    <a:pt x="76200" y="346329"/>
                  </a:lnTo>
                  <a:lnTo>
                    <a:pt x="58420" y="342265"/>
                  </a:lnTo>
                  <a:lnTo>
                    <a:pt x="51943" y="310261"/>
                  </a:lnTo>
                  <a:lnTo>
                    <a:pt x="46482" y="298323"/>
                  </a:lnTo>
                  <a:lnTo>
                    <a:pt x="33528" y="279527"/>
                  </a:lnTo>
                  <a:lnTo>
                    <a:pt x="24892" y="270002"/>
                  </a:lnTo>
                  <a:lnTo>
                    <a:pt x="17780" y="257683"/>
                  </a:lnTo>
                  <a:lnTo>
                    <a:pt x="14351" y="246380"/>
                  </a:lnTo>
                  <a:lnTo>
                    <a:pt x="13335" y="237109"/>
                  </a:lnTo>
                  <a:lnTo>
                    <a:pt x="13335" y="227203"/>
                  </a:lnTo>
                  <a:lnTo>
                    <a:pt x="21082" y="224790"/>
                  </a:lnTo>
                  <a:lnTo>
                    <a:pt x="24765" y="222250"/>
                  </a:lnTo>
                  <a:lnTo>
                    <a:pt x="27559" y="217932"/>
                  </a:lnTo>
                  <a:lnTo>
                    <a:pt x="27813" y="210185"/>
                  </a:lnTo>
                  <a:lnTo>
                    <a:pt x="25781" y="203454"/>
                  </a:lnTo>
                  <a:lnTo>
                    <a:pt x="21844" y="196088"/>
                  </a:lnTo>
                  <a:lnTo>
                    <a:pt x="14605" y="185547"/>
                  </a:lnTo>
                  <a:lnTo>
                    <a:pt x="4445" y="164084"/>
                  </a:lnTo>
                  <a:lnTo>
                    <a:pt x="381" y="146939"/>
                  </a:lnTo>
                  <a:lnTo>
                    <a:pt x="0" y="136525"/>
                  </a:lnTo>
                  <a:lnTo>
                    <a:pt x="3048" y="121412"/>
                  </a:lnTo>
                  <a:lnTo>
                    <a:pt x="7747" y="110363"/>
                  </a:lnTo>
                  <a:lnTo>
                    <a:pt x="13970" y="101346"/>
                  </a:lnTo>
                  <a:lnTo>
                    <a:pt x="24384" y="91694"/>
                  </a:lnTo>
                  <a:lnTo>
                    <a:pt x="36576" y="85090"/>
                  </a:lnTo>
                  <a:lnTo>
                    <a:pt x="48641" y="81661"/>
                  </a:lnTo>
                  <a:lnTo>
                    <a:pt x="62484" y="80010"/>
                  </a:lnTo>
                  <a:lnTo>
                    <a:pt x="86233" y="81915"/>
                  </a:lnTo>
                  <a:lnTo>
                    <a:pt x="109601" y="85471"/>
                  </a:lnTo>
                  <a:lnTo>
                    <a:pt x="132207" y="90932"/>
                  </a:lnTo>
                  <a:lnTo>
                    <a:pt x="154432" y="98298"/>
                  </a:lnTo>
                  <a:lnTo>
                    <a:pt x="177165" y="104521"/>
                  </a:lnTo>
                  <a:lnTo>
                    <a:pt x="199009" y="109474"/>
                  </a:lnTo>
                  <a:lnTo>
                    <a:pt x="220091" y="112903"/>
                  </a:lnTo>
                  <a:lnTo>
                    <a:pt x="240538" y="115189"/>
                  </a:lnTo>
                  <a:lnTo>
                    <a:pt x="254889" y="115951"/>
                  </a:lnTo>
                  <a:lnTo>
                    <a:pt x="273812" y="115951"/>
                  </a:lnTo>
                  <a:lnTo>
                    <a:pt x="291846" y="114681"/>
                  </a:lnTo>
                  <a:lnTo>
                    <a:pt x="309118" y="112014"/>
                  </a:lnTo>
                  <a:lnTo>
                    <a:pt x="323469" y="108204"/>
                  </a:lnTo>
                  <a:lnTo>
                    <a:pt x="336169" y="102997"/>
                  </a:lnTo>
                  <a:lnTo>
                    <a:pt x="345059" y="97917"/>
                  </a:lnTo>
                  <a:lnTo>
                    <a:pt x="354584" y="90805"/>
                  </a:lnTo>
                  <a:lnTo>
                    <a:pt x="365633" y="80010"/>
                  </a:lnTo>
                  <a:lnTo>
                    <a:pt x="376174" y="65659"/>
                  </a:lnTo>
                  <a:lnTo>
                    <a:pt x="379857" y="59182"/>
                  </a:lnTo>
                  <a:lnTo>
                    <a:pt x="386588" y="44958"/>
                  </a:lnTo>
                  <a:lnTo>
                    <a:pt x="392303" y="30480"/>
                  </a:lnTo>
                  <a:lnTo>
                    <a:pt x="399923" y="19685"/>
                  </a:lnTo>
                  <a:lnTo>
                    <a:pt x="408305" y="1282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8" name="Freeform 187"/>
            <p:cNvSpPr/>
            <p:nvPr/>
          </p:nvSpPr>
          <p:spPr>
            <a:xfrm>
              <a:off x="3104769" y="3788664"/>
              <a:ext cx="22226" cy="27306"/>
            </a:xfrm>
            <a:custGeom>
              <a:avLst/>
              <a:gdLst/>
              <a:ahLst/>
              <a:cxnLst/>
              <a:rect l="0" t="0" r="0" b="0"/>
              <a:pathLst>
                <a:path w="22226" h="27306">
                  <a:moveTo>
                    <a:pt x="20828" y="22606"/>
                  </a:moveTo>
                  <a:lnTo>
                    <a:pt x="19558" y="24511"/>
                  </a:lnTo>
                  <a:lnTo>
                    <a:pt x="17907" y="25781"/>
                  </a:lnTo>
                  <a:lnTo>
                    <a:pt x="15367" y="27305"/>
                  </a:lnTo>
                  <a:lnTo>
                    <a:pt x="12065" y="27305"/>
                  </a:lnTo>
                  <a:lnTo>
                    <a:pt x="8890" y="26162"/>
                  </a:lnTo>
                  <a:lnTo>
                    <a:pt x="4826" y="23241"/>
                  </a:lnTo>
                  <a:lnTo>
                    <a:pt x="889" y="16129"/>
                  </a:lnTo>
                  <a:lnTo>
                    <a:pt x="0" y="10668"/>
                  </a:lnTo>
                  <a:lnTo>
                    <a:pt x="2032" y="3810"/>
                  </a:lnTo>
                  <a:lnTo>
                    <a:pt x="4191" y="1397"/>
                  </a:lnTo>
                  <a:lnTo>
                    <a:pt x="7112" y="127"/>
                  </a:lnTo>
                  <a:lnTo>
                    <a:pt x="11430" y="0"/>
                  </a:lnTo>
                  <a:lnTo>
                    <a:pt x="14478" y="1397"/>
                  </a:lnTo>
                  <a:lnTo>
                    <a:pt x="17526" y="3937"/>
                  </a:lnTo>
                  <a:lnTo>
                    <a:pt x="19812" y="7112"/>
                  </a:lnTo>
                  <a:lnTo>
                    <a:pt x="21590" y="11176"/>
                  </a:lnTo>
                  <a:lnTo>
                    <a:pt x="22225" y="16637"/>
                  </a:lnTo>
                  <a:lnTo>
                    <a:pt x="21971" y="19050"/>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89" name="Freeform 188"/>
            <p:cNvSpPr/>
            <p:nvPr/>
          </p:nvSpPr>
          <p:spPr>
            <a:xfrm>
              <a:off x="3183890" y="3814191"/>
              <a:ext cx="20702" cy="18797"/>
            </a:xfrm>
            <a:custGeom>
              <a:avLst/>
              <a:gdLst/>
              <a:ahLst/>
              <a:cxnLst/>
              <a:rect l="0" t="0" r="0" b="0"/>
              <a:pathLst>
                <a:path w="20702" h="18797">
                  <a:moveTo>
                    <a:pt x="7620" y="0"/>
                  </a:moveTo>
                  <a:lnTo>
                    <a:pt x="10668" y="254"/>
                  </a:lnTo>
                  <a:lnTo>
                    <a:pt x="15240" y="2413"/>
                  </a:lnTo>
                  <a:lnTo>
                    <a:pt x="18034" y="5080"/>
                  </a:lnTo>
                  <a:lnTo>
                    <a:pt x="20066" y="8128"/>
                  </a:lnTo>
                  <a:lnTo>
                    <a:pt x="20701" y="12319"/>
                  </a:lnTo>
                  <a:lnTo>
                    <a:pt x="20066" y="16256"/>
                  </a:lnTo>
                  <a:lnTo>
                    <a:pt x="17653" y="18542"/>
                  </a:lnTo>
                  <a:lnTo>
                    <a:pt x="15621" y="18796"/>
                  </a:lnTo>
                  <a:lnTo>
                    <a:pt x="6858" y="18161"/>
                  </a:lnTo>
                  <a:lnTo>
                    <a:pt x="3175" y="16637"/>
                  </a:lnTo>
                  <a:lnTo>
                    <a:pt x="508" y="12700"/>
                  </a:lnTo>
                  <a:lnTo>
                    <a:pt x="0" y="8636"/>
                  </a:lnTo>
                  <a:lnTo>
                    <a:pt x="1016" y="3429"/>
                  </a:lnTo>
                  <a:lnTo>
                    <a:pt x="4064" y="1143"/>
                  </a:lnTo>
                  <a:lnTo>
                    <a:pt x="5969" y="381"/>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0" name="Freeform 189"/>
            <p:cNvSpPr/>
            <p:nvPr/>
          </p:nvSpPr>
          <p:spPr>
            <a:xfrm>
              <a:off x="3056246" y="3801503"/>
              <a:ext cx="37807" cy="72600"/>
            </a:xfrm>
            <a:custGeom>
              <a:avLst/>
              <a:gdLst/>
              <a:ahLst/>
              <a:cxnLst/>
              <a:rect l="0" t="0" r="0" b="0"/>
              <a:pathLst>
                <a:path w="37807" h="72600">
                  <a:moveTo>
                    <a:pt x="1289" y="3403"/>
                  </a:moveTo>
                  <a:lnTo>
                    <a:pt x="430" y="12856"/>
                  </a:lnTo>
                  <a:lnTo>
                    <a:pt x="0" y="25334"/>
                  </a:lnTo>
                  <a:lnTo>
                    <a:pt x="0" y="36677"/>
                  </a:lnTo>
                  <a:lnTo>
                    <a:pt x="860" y="46130"/>
                  </a:lnTo>
                  <a:lnTo>
                    <a:pt x="3867" y="58986"/>
                  </a:lnTo>
                  <a:lnTo>
                    <a:pt x="7304" y="66171"/>
                  </a:lnTo>
                  <a:lnTo>
                    <a:pt x="12459" y="70708"/>
                  </a:lnTo>
                  <a:lnTo>
                    <a:pt x="20192" y="72599"/>
                  </a:lnTo>
                  <a:lnTo>
                    <a:pt x="27496" y="71464"/>
                  </a:lnTo>
                  <a:lnTo>
                    <a:pt x="31362" y="68817"/>
                  </a:lnTo>
                  <a:lnTo>
                    <a:pt x="34370" y="63902"/>
                  </a:lnTo>
                  <a:lnTo>
                    <a:pt x="36518" y="57096"/>
                  </a:lnTo>
                  <a:lnTo>
                    <a:pt x="37806" y="48399"/>
                  </a:lnTo>
                  <a:lnTo>
                    <a:pt x="37806" y="37055"/>
                  </a:lnTo>
                  <a:lnTo>
                    <a:pt x="37806" y="21931"/>
                  </a:lnTo>
                  <a:lnTo>
                    <a:pt x="36947" y="10587"/>
                  </a:lnTo>
                  <a:lnTo>
                    <a:pt x="36088" y="0"/>
                  </a:lnTo>
                </a:path>
              </a:pathLst>
            </a:custGeom>
            <a:ln w="381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191" name="Oval 190"/>
            <p:cNvSpPr/>
            <p:nvPr/>
          </p:nvSpPr>
          <p:spPr>
            <a:xfrm>
              <a:off x="3113405" y="3802253"/>
              <a:ext cx="11684" cy="10668"/>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pic>
        <p:nvPicPr>
          <p:cNvPr id="193" name="Picture 192"/>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4674725" y="3226034"/>
            <a:ext cx="517740" cy="486282"/>
          </a:xfrm>
          <a:prstGeom prst="rect">
            <a:avLst/>
          </a:prstGeom>
          <a:solidFill>
            <a:scrgbClr r="0" g="0" b="0">
              <a:alpha val="0"/>
            </a:scrgbClr>
          </a:solidFill>
        </p:spPr>
      </p:pic>
      <p:pic>
        <p:nvPicPr>
          <p:cNvPr id="194" name="Picture 193"/>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4536771" y="5335488"/>
            <a:ext cx="538434" cy="505718"/>
          </a:xfrm>
          <a:prstGeom prst="rect">
            <a:avLst/>
          </a:prstGeom>
          <a:solidFill>
            <a:scrgbClr r="0" g="0" b="0">
              <a:alpha val="0"/>
            </a:scrgbClr>
          </a:solidFill>
        </p:spPr>
      </p:pic>
      <p:grpSp>
        <p:nvGrpSpPr>
          <p:cNvPr id="208" name="Group 207"/>
          <p:cNvGrpSpPr/>
          <p:nvPr/>
        </p:nvGrpSpPr>
        <p:grpSpPr>
          <a:xfrm>
            <a:off x="3446936" y="6020369"/>
            <a:ext cx="457178" cy="430437"/>
            <a:chOff x="1600200" y="5588000"/>
            <a:chExt cx="420878" cy="421894"/>
          </a:xfrm>
        </p:grpSpPr>
        <p:sp>
          <p:nvSpPr>
            <p:cNvPr id="195" name="Oval 194"/>
            <p:cNvSpPr/>
            <p:nvPr/>
          </p:nvSpPr>
          <p:spPr>
            <a:xfrm>
              <a:off x="1600200" y="5588000"/>
              <a:ext cx="420878" cy="42189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6" name="Freeform 195"/>
            <p:cNvSpPr/>
            <p:nvPr/>
          </p:nvSpPr>
          <p:spPr>
            <a:xfrm>
              <a:off x="1756664" y="5588000"/>
              <a:ext cx="143003" cy="42292"/>
            </a:xfrm>
            <a:custGeom>
              <a:avLst/>
              <a:gdLst/>
              <a:ahLst/>
              <a:cxnLst/>
              <a:rect l="0" t="0" r="0" b="0"/>
              <a:pathLst>
                <a:path w="143003" h="42292">
                  <a:moveTo>
                    <a:pt x="143002" y="26416"/>
                  </a:moveTo>
                  <a:lnTo>
                    <a:pt x="96901" y="42291"/>
                  </a:lnTo>
                  <a:lnTo>
                    <a:pt x="17272" y="30734"/>
                  </a:lnTo>
                  <a:lnTo>
                    <a:pt x="0" y="10541"/>
                  </a:lnTo>
                  <a:lnTo>
                    <a:pt x="34036" y="0"/>
                  </a:lnTo>
                  <a:lnTo>
                    <a:pt x="69596" y="0"/>
                  </a:lnTo>
                  <a:lnTo>
                    <a:pt x="110363" y="67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7" name="Freeform 196"/>
            <p:cNvSpPr/>
            <p:nvPr/>
          </p:nvSpPr>
          <p:spPr>
            <a:xfrm>
              <a:off x="1726946" y="5624957"/>
              <a:ext cx="151639" cy="119000"/>
            </a:xfrm>
            <a:custGeom>
              <a:avLst/>
              <a:gdLst/>
              <a:ahLst/>
              <a:cxnLst/>
              <a:rect l="0" t="0" r="0" b="0"/>
              <a:pathLst>
                <a:path w="151639" h="119000">
                  <a:moveTo>
                    <a:pt x="147828" y="54229"/>
                  </a:moveTo>
                  <a:lnTo>
                    <a:pt x="151638" y="71501"/>
                  </a:lnTo>
                  <a:lnTo>
                    <a:pt x="97917" y="118999"/>
                  </a:lnTo>
                  <a:lnTo>
                    <a:pt x="19558" y="100838"/>
                  </a:lnTo>
                  <a:lnTo>
                    <a:pt x="0" y="42291"/>
                  </a:lnTo>
                  <a:lnTo>
                    <a:pt x="42164" y="0"/>
                  </a:lnTo>
                  <a:lnTo>
                    <a:pt x="126619" y="914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8" name="Freeform 197"/>
            <p:cNvSpPr/>
            <p:nvPr/>
          </p:nvSpPr>
          <p:spPr>
            <a:xfrm>
              <a:off x="1614551" y="5648960"/>
              <a:ext cx="51817" cy="87377"/>
            </a:xfrm>
            <a:custGeom>
              <a:avLst/>
              <a:gdLst/>
              <a:ahLst/>
              <a:cxnLst/>
              <a:rect l="0" t="0" r="0" b="0"/>
              <a:pathLst>
                <a:path w="51817" h="87377">
                  <a:moveTo>
                    <a:pt x="1397" y="87376"/>
                  </a:moveTo>
                  <a:lnTo>
                    <a:pt x="0" y="75819"/>
                  </a:lnTo>
                  <a:lnTo>
                    <a:pt x="18288" y="35560"/>
                  </a:lnTo>
                  <a:lnTo>
                    <a:pt x="41275" y="6731"/>
                  </a:lnTo>
                  <a:lnTo>
                    <a:pt x="51816" y="0"/>
                  </a:lnTo>
                  <a:lnTo>
                    <a:pt x="51816" y="10541"/>
                  </a:lnTo>
                  <a:lnTo>
                    <a:pt x="26416" y="4749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9" name="Freeform 198"/>
            <p:cNvSpPr/>
            <p:nvPr/>
          </p:nvSpPr>
          <p:spPr>
            <a:xfrm>
              <a:off x="1619885" y="5658104"/>
              <a:ext cx="125731" cy="150242"/>
            </a:xfrm>
            <a:custGeom>
              <a:avLst/>
              <a:gdLst/>
              <a:ahLst/>
              <a:cxnLst/>
              <a:rect l="0" t="0" r="0" b="0"/>
              <a:pathLst>
                <a:path w="125731" h="150242">
                  <a:moveTo>
                    <a:pt x="125730" y="71501"/>
                  </a:moveTo>
                  <a:lnTo>
                    <a:pt x="88773" y="142113"/>
                  </a:lnTo>
                  <a:lnTo>
                    <a:pt x="21082" y="150241"/>
                  </a:lnTo>
                  <a:lnTo>
                    <a:pt x="0" y="82550"/>
                  </a:lnTo>
                  <a:lnTo>
                    <a:pt x="22479" y="42164"/>
                  </a:lnTo>
                  <a:lnTo>
                    <a:pt x="50800" y="0"/>
                  </a:lnTo>
                  <a:lnTo>
                    <a:pt x="104648"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0" name="Freeform 199"/>
            <p:cNvSpPr/>
            <p:nvPr/>
          </p:nvSpPr>
          <p:spPr>
            <a:xfrm>
              <a:off x="1949577" y="5684012"/>
              <a:ext cx="63882" cy="147829"/>
            </a:xfrm>
            <a:custGeom>
              <a:avLst/>
              <a:gdLst/>
              <a:ahLst/>
              <a:cxnLst/>
              <a:rect l="0" t="0" r="0" b="0"/>
              <a:pathLst>
                <a:path w="63882" h="147829">
                  <a:moveTo>
                    <a:pt x="21590" y="0"/>
                  </a:moveTo>
                  <a:lnTo>
                    <a:pt x="50927" y="35052"/>
                  </a:lnTo>
                  <a:lnTo>
                    <a:pt x="61468" y="80137"/>
                  </a:lnTo>
                  <a:lnTo>
                    <a:pt x="63881" y="120523"/>
                  </a:lnTo>
                  <a:lnTo>
                    <a:pt x="45593" y="147828"/>
                  </a:lnTo>
                  <a:lnTo>
                    <a:pt x="10160" y="120523"/>
                  </a:lnTo>
                  <a:lnTo>
                    <a:pt x="0" y="450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1" name="Freeform 200"/>
            <p:cNvSpPr/>
            <p:nvPr/>
          </p:nvSpPr>
          <p:spPr>
            <a:xfrm>
              <a:off x="1828673" y="5699887"/>
              <a:ext cx="127128" cy="160275"/>
            </a:xfrm>
            <a:custGeom>
              <a:avLst/>
              <a:gdLst/>
              <a:ahLst/>
              <a:cxnLst/>
              <a:rect l="0" t="0" r="0" b="0"/>
              <a:pathLst>
                <a:path w="127128" h="160275">
                  <a:moveTo>
                    <a:pt x="127127" y="108458"/>
                  </a:moveTo>
                  <a:lnTo>
                    <a:pt x="70485" y="160274"/>
                  </a:lnTo>
                  <a:lnTo>
                    <a:pt x="7620" y="121920"/>
                  </a:lnTo>
                  <a:lnTo>
                    <a:pt x="0" y="47498"/>
                  </a:lnTo>
                  <a:lnTo>
                    <a:pt x="53213" y="0"/>
                  </a:lnTo>
                  <a:lnTo>
                    <a:pt x="116586" y="292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2" name="Freeform 201"/>
            <p:cNvSpPr/>
            <p:nvPr/>
          </p:nvSpPr>
          <p:spPr>
            <a:xfrm>
              <a:off x="1631315" y="5805424"/>
              <a:ext cx="125858" cy="138304"/>
            </a:xfrm>
            <a:custGeom>
              <a:avLst/>
              <a:gdLst/>
              <a:ahLst/>
              <a:cxnLst/>
              <a:rect l="0" t="0" r="0" b="0"/>
              <a:pathLst>
                <a:path w="125858" h="138304">
                  <a:moveTo>
                    <a:pt x="7747" y="6731"/>
                  </a:moveTo>
                  <a:lnTo>
                    <a:pt x="77343" y="0"/>
                  </a:lnTo>
                  <a:lnTo>
                    <a:pt x="125857" y="57150"/>
                  </a:lnTo>
                  <a:lnTo>
                    <a:pt x="122936" y="128651"/>
                  </a:lnTo>
                  <a:lnTo>
                    <a:pt x="56642" y="138303"/>
                  </a:lnTo>
                  <a:lnTo>
                    <a:pt x="26035" y="114681"/>
                  </a:lnTo>
                  <a:lnTo>
                    <a:pt x="0" y="7200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3" name="Freeform 202"/>
            <p:cNvSpPr/>
            <p:nvPr/>
          </p:nvSpPr>
          <p:spPr>
            <a:xfrm>
              <a:off x="1759585" y="5827522"/>
              <a:ext cx="134367" cy="142114"/>
            </a:xfrm>
            <a:custGeom>
              <a:avLst/>
              <a:gdLst/>
              <a:ahLst/>
              <a:cxnLst/>
              <a:rect l="0" t="0" r="0" b="0"/>
              <a:pathLst>
                <a:path w="134367" h="142114">
                  <a:moveTo>
                    <a:pt x="134366" y="35941"/>
                  </a:moveTo>
                  <a:lnTo>
                    <a:pt x="133350" y="106045"/>
                  </a:lnTo>
                  <a:lnTo>
                    <a:pt x="62865" y="142113"/>
                  </a:lnTo>
                  <a:lnTo>
                    <a:pt x="0" y="107569"/>
                  </a:lnTo>
                  <a:lnTo>
                    <a:pt x="2286" y="33655"/>
                  </a:lnTo>
                  <a:lnTo>
                    <a:pt x="7861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4" name="Freeform 203"/>
            <p:cNvSpPr/>
            <p:nvPr/>
          </p:nvSpPr>
          <p:spPr>
            <a:xfrm>
              <a:off x="1623695" y="5879338"/>
              <a:ext cx="62358" cy="77725"/>
            </a:xfrm>
            <a:custGeom>
              <a:avLst/>
              <a:gdLst/>
              <a:ahLst/>
              <a:cxnLst/>
              <a:rect l="0" t="0" r="0" b="0"/>
              <a:pathLst>
                <a:path w="62358" h="77725">
                  <a:moveTo>
                    <a:pt x="3302" y="0"/>
                  </a:moveTo>
                  <a:lnTo>
                    <a:pt x="28321" y="40386"/>
                  </a:lnTo>
                  <a:lnTo>
                    <a:pt x="59055" y="64389"/>
                  </a:lnTo>
                  <a:lnTo>
                    <a:pt x="62357" y="77724"/>
                  </a:lnTo>
                  <a:lnTo>
                    <a:pt x="53213" y="74422"/>
                  </a:lnTo>
                  <a:lnTo>
                    <a:pt x="25908" y="49403"/>
                  </a:lnTo>
                  <a:lnTo>
                    <a:pt x="6731" y="22606"/>
                  </a:lnTo>
                  <a:lnTo>
                    <a:pt x="0" y="101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5" name="Freeform 204"/>
            <p:cNvSpPr/>
            <p:nvPr/>
          </p:nvSpPr>
          <p:spPr>
            <a:xfrm>
              <a:off x="1819529" y="5925439"/>
              <a:ext cx="125731" cy="70994"/>
            </a:xfrm>
            <a:custGeom>
              <a:avLst/>
              <a:gdLst/>
              <a:ahLst/>
              <a:cxnLst/>
              <a:rect l="0" t="0" r="0" b="0"/>
              <a:pathLst>
                <a:path w="125731" h="70994">
                  <a:moveTo>
                    <a:pt x="7620" y="48514"/>
                  </a:moveTo>
                  <a:lnTo>
                    <a:pt x="77216" y="13462"/>
                  </a:lnTo>
                  <a:lnTo>
                    <a:pt x="125730" y="0"/>
                  </a:lnTo>
                  <a:lnTo>
                    <a:pt x="125730" y="21082"/>
                  </a:lnTo>
                  <a:lnTo>
                    <a:pt x="111379" y="35941"/>
                  </a:lnTo>
                  <a:lnTo>
                    <a:pt x="73406" y="56642"/>
                  </a:lnTo>
                  <a:lnTo>
                    <a:pt x="48514" y="64262"/>
                  </a:lnTo>
                  <a:lnTo>
                    <a:pt x="25019" y="70993"/>
                  </a:lnTo>
                  <a:lnTo>
                    <a:pt x="0" y="685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6" name="Freeform 205"/>
            <p:cNvSpPr/>
            <p:nvPr/>
          </p:nvSpPr>
          <p:spPr>
            <a:xfrm>
              <a:off x="1897253" y="5808345"/>
              <a:ext cx="97918" cy="124715"/>
            </a:xfrm>
            <a:custGeom>
              <a:avLst/>
              <a:gdLst/>
              <a:ahLst/>
              <a:cxnLst/>
              <a:rect l="0" t="0" r="0" b="0"/>
              <a:pathLst>
                <a:path w="97918" h="124715">
                  <a:moveTo>
                    <a:pt x="97917" y="26797"/>
                  </a:moveTo>
                  <a:lnTo>
                    <a:pt x="94615" y="62865"/>
                  </a:lnTo>
                  <a:lnTo>
                    <a:pt x="51435" y="108966"/>
                  </a:lnTo>
                  <a:lnTo>
                    <a:pt x="0" y="124714"/>
                  </a:lnTo>
                  <a:lnTo>
                    <a:pt x="3937" y="56134"/>
                  </a:lnTo>
                  <a:lnTo>
                    <a:pt x="6286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07" name="Freeform 206"/>
            <p:cNvSpPr/>
            <p:nvPr/>
          </p:nvSpPr>
          <p:spPr>
            <a:xfrm>
              <a:off x="1600200" y="5743067"/>
              <a:ext cx="33529" cy="131065"/>
            </a:xfrm>
            <a:custGeom>
              <a:avLst/>
              <a:gdLst/>
              <a:ahLst/>
              <a:cxnLst/>
              <a:rect l="0" t="0" r="0" b="0"/>
              <a:pathLst>
                <a:path w="33529" h="131065">
                  <a:moveTo>
                    <a:pt x="33528" y="65278"/>
                  </a:moveTo>
                  <a:lnTo>
                    <a:pt x="27305" y="131064"/>
                  </a:lnTo>
                  <a:lnTo>
                    <a:pt x="10541" y="116078"/>
                  </a:lnTo>
                  <a:lnTo>
                    <a:pt x="0" y="76708"/>
                  </a:lnTo>
                  <a:lnTo>
                    <a:pt x="0" y="25908"/>
                  </a:lnTo>
                  <a:lnTo>
                    <a:pt x="1295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pic>
        <p:nvPicPr>
          <p:cNvPr id="209" name="Picture 208"/>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226210" y="4545806"/>
            <a:ext cx="538434" cy="505718"/>
          </a:xfrm>
          <a:prstGeom prst="rect">
            <a:avLst/>
          </a:prstGeom>
          <a:solidFill>
            <a:scrgbClr r="0" g="0" b="0">
              <a:alpha val="0"/>
            </a:scrgbClr>
          </a:solidFill>
        </p:spPr>
      </p:pic>
      <p:grpSp>
        <p:nvGrpSpPr>
          <p:cNvPr id="218" name="Group 217"/>
          <p:cNvGrpSpPr/>
          <p:nvPr/>
        </p:nvGrpSpPr>
        <p:grpSpPr>
          <a:xfrm>
            <a:off x="4625475" y="4680949"/>
            <a:ext cx="428353" cy="402818"/>
            <a:chOff x="2685161" y="4425061"/>
            <a:chExt cx="394341" cy="394823"/>
          </a:xfrm>
        </p:grpSpPr>
        <p:sp>
          <p:nvSpPr>
            <p:cNvPr id="210" name="Freeform 209"/>
            <p:cNvSpPr/>
            <p:nvPr/>
          </p:nvSpPr>
          <p:spPr>
            <a:xfrm>
              <a:off x="2685161" y="4425061"/>
              <a:ext cx="394209" cy="394717"/>
            </a:xfrm>
            <a:custGeom>
              <a:avLst/>
              <a:gdLst/>
              <a:ahLst/>
              <a:cxnLst/>
              <a:rect l="0" t="0" r="0" b="0"/>
              <a:pathLst>
                <a:path w="394209" h="394717">
                  <a:moveTo>
                    <a:pt x="127" y="187198"/>
                  </a:moveTo>
                  <a:lnTo>
                    <a:pt x="1016" y="177165"/>
                  </a:lnTo>
                  <a:lnTo>
                    <a:pt x="2159" y="167259"/>
                  </a:lnTo>
                  <a:lnTo>
                    <a:pt x="3937" y="157607"/>
                  </a:lnTo>
                  <a:lnTo>
                    <a:pt x="6223" y="148082"/>
                  </a:lnTo>
                  <a:lnTo>
                    <a:pt x="8763" y="138684"/>
                  </a:lnTo>
                  <a:lnTo>
                    <a:pt x="11938" y="129413"/>
                  </a:lnTo>
                  <a:lnTo>
                    <a:pt x="15494" y="120523"/>
                  </a:lnTo>
                  <a:lnTo>
                    <a:pt x="19431" y="111760"/>
                  </a:lnTo>
                  <a:lnTo>
                    <a:pt x="23876" y="103251"/>
                  </a:lnTo>
                  <a:lnTo>
                    <a:pt x="28575" y="94869"/>
                  </a:lnTo>
                  <a:lnTo>
                    <a:pt x="33528" y="86995"/>
                  </a:lnTo>
                  <a:lnTo>
                    <a:pt x="39243" y="79248"/>
                  </a:lnTo>
                  <a:lnTo>
                    <a:pt x="44958" y="71882"/>
                  </a:lnTo>
                  <a:lnTo>
                    <a:pt x="51181" y="64643"/>
                  </a:lnTo>
                  <a:lnTo>
                    <a:pt x="57658" y="57785"/>
                  </a:lnTo>
                  <a:lnTo>
                    <a:pt x="64516" y="51308"/>
                  </a:lnTo>
                  <a:lnTo>
                    <a:pt x="71628" y="45085"/>
                  </a:lnTo>
                  <a:lnTo>
                    <a:pt x="79121" y="39243"/>
                  </a:lnTo>
                  <a:lnTo>
                    <a:pt x="86868" y="33655"/>
                  </a:lnTo>
                  <a:lnTo>
                    <a:pt x="94869" y="28575"/>
                  </a:lnTo>
                  <a:lnTo>
                    <a:pt x="103124" y="23876"/>
                  </a:lnTo>
                  <a:lnTo>
                    <a:pt x="111760" y="19431"/>
                  </a:lnTo>
                  <a:lnTo>
                    <a:pt x="120396" y="15494"/>
                  </a:lnTo>
                  <a:lnTo>
                    <a:pt x="129413" y="11938"/>
                  </a:lnTo>
                  <a:lnTo>
                    <a:pt x="138430" y="8890"/>
                  </a:lnTo>
                  <a:lnTo>
                    <a:pt x="147828" y="6223"/>
                  </a:lnTo>
                  <a:lnTo>
                    <a:pt x="157353" y="4064"/>
                  </a:lnTo>
                  <a:lnTo>
                    <a:pt x="167005" y="2286"/>
                  </a:lnTo>
                  <a:lnTo>
                    <a:pt x="177038" y="1016"/>
                  </a:lnTo>
                  <a:lnTo>
                    <a:pt x="186944" y="127"/>
                  </a:lnTo>
                  <a:lnTo>
                    <a:pt x="197104" y="0"/>
                  </a:lnTo>
                  <a:lnTo>
                    <a:pt x="207264" y="127"/>
                  </a:lnTo>
                  <a:lnTo>
                    <a:pt x="217297" y="1016"/>
                  </a:lnTo>
                  <a:lnTo>
                    <a:pt x="227203" y="2286"/>
                  </a:lnTo>
                  <a:lnTo>
                    <a:pt x="236855" y="4064"/>
                  </a:lnTo>
                  <a:lnTo>
                    <a:pt x="246380" y="6223"/>
                  </a:lnTo>
                  <a:lnTo>
                    <a:pt x="255778" y="8890"/>
                  </a:lnTo>
                  <a:lnTo>
                    <a:pt x="264922" y="11938"/>
                  </a:lnTo>
                  <a:lnTo>
                    <a:pt x="273939" y="15494"/>
                  </a:lnTo>
                  <a:lnTo>
                    <a:pt x="282575" y="19431"/>
                  </a:lnTo>
                  <a:lnTo>
                    <a:pt x="291084" y="23876"/>
                  </a:lnTo>
                  <a:lnTo>
                    <a:pt x="299339" y="28575"/>
                  </a:lnTo>
                  <a:lnTo>
                    <a:pt x="307340" y="33655"/>
                  </a:lnTo>
                  <a:lnTo>
                    <a:pt x="315087" y="39243"/>
                  </a:lnTo>
                  <a:lnTo>
                    <a:pt x="322580" y="45085"/>
                  </a:lnTo>
                  <a:lnTo>
                    <a:pt x="329819" y="51308"/>
                  </a:lnTo>
                  <a:lnTo>
                    <a:pt x="336550" y="57785"/>
                  </a:lnTo>
                  <a:lnTo>
                    <a:pt x="343027" y="64643"/>
                  </a:lnTo>
                  <a:lnTo>
                    <a:pt x="349250" y="71882"/>
                  </a:lnTo>
                  <a:lnTo>
                    <a:pt x="355092" y="79248"/>
                  </a:lnTo>
                  <a:lnTo>
                    <a:pt x="360680" y="86995"/>
                  </a:lnTo>
                  <a:lnTo>
                    <a:pt x="365633" y="94869"/>
                  </a:lnTo>
                  <a:lnTo>
                    <a:pt x="370459" y="103251"/>
                  </a:lnTo>
                  <a:lnTo>
                    <a:pt x="374904" y="111760"/>
                  </a:lnTo>
                  <a:lnTo>
                    <a:pt x="378714" y="120523"/>
                  </a:lnTo>
                  <a:lnTo>
                    <a:pt x="382397" y="129413"/>
                  </a:lnTo>
                  <a:lnTo>
                    <a:pt x="385445" y="138684"/>
                  </a:lnTo>
                  <a:lnTo>
                    <a:pt x="388112" y="148082"/>
                  </a:lnTo>
                  <a:lnTo>
                    <a:pt x="390398" y="157607"/>
                  </a:lnTo>
                  <a:lnTo>
                    <a:pt x="392049" y="167259"/>
                  </a:lnTo>
                  <a:lnTo>
                    <a:pt x="393192" y="177165"/>
                  </a:lnTo>
                  <a:lnTo>
                    <a:pt x="394081" y="187198"/>
                  </a:lnTo>
                  <a:lnTo>
                    <a:pt x="394208" y="197358"/>
                  </a:lnTo>
                  <a:lnTo>
                    <a:pt x="394081" y="207518"/>
                  </a:lnTo>
                  <a:lnTo>
                    <a:pt x="393192" y="217424"/>
                  </a:lnTo>
                  <a:lnTo>
                    <a:pt x="392049" y="227457"/>
                  </a:lnTo>
                  <a:lnTo>
                    <a:pt x="390398" y="237109"/>
                  </a:lnTo>
                  <a:lnTo>
                    <a:pt x="388112" y="246634"/>
                  </a:lnTo>
                  <a:lnTo>
                    <a:pt x="385445" y="256032"/>
                  </a:lnTo>
                  <a:lnTo>
                    <a:pt x="382397" y="265176"/>
                  </a:lnTo>
                  <a:lnTo>
                    <a:pt x="378714" y="274066"/>
                  </a:lnTo>
                  <a:lnTo>
                    <a:pt x="374904" y="282956"/>
                  </a:lnTo>
                  <a:lnTo>
                    <a:pt x="370459" y="291465"/>
                  </a:lnTo>
                  <a:lnTo>
                    <a:pt x="365633" y="299720"/>
                  </a:lnTo>
                  <a:lnTo>
                    <a:pt x="360680" y="307721"/>
                  </a:lnTo>
                  <a:lnTo>
                    <a:pt x="355092" y="315468"/>
                  </a:lnTo>
                  <a:lnTo>
                    <a:pt x="349250" y="322834"/>
                  </a:lnTo>
                  <a:lnTo>
                    <a:pt x="343027" y="330073"/>
                  </a:lnTo>
                  <a:lnTo>
                    <a:pt x="336550" y="336931"/>
                  </a:lnTo>
                  <a:lnTo>
                    <a:pt x="329819" y="343408"/>
                  </a:lnTo>
                  <a:lnTo>
                    <a:pt x="322580" y="349631"/>
                  </a:lnTo>
                  <a:lnTo>
                    <a:pt x="315087" y="355473"/>
                  </a:lnTo>
                  <a:lnTo>
                    <a:pt x="307340" y="360934"/>
                  </a:lnTo>
                  <a:lnTo>
                    <a:pt x="299339" y="366141"/>
                  </a:lnTo>
                  <a:lnTo>
                    <a:pt x="291084" y="370840"/>
                  </a:lnTo>
                  <a:lnTo>
                    <a:pt x="282575" y="375158"/>
                  </a:lnTo>
                  <a:lnTo>
                    <a:pt x="273939" y="379222"/>
                  </a:lnTo>
                  <a:lnTo>
                    <a:pt x="264922" y="382778"/>
                  </a:lnTo>
                  <a:lnTo>
                    <a:pt x="255778" y="385826"/>
                  </a:lnTo>
                  <a:lnTo>
                    <a:pt x="246380" y="388493"/>
                  </a:lnTo>
                  <a:lnTo>
                    <a:pt x="236855" y="390779"/>
                  </a:lnTo>
                  <a:lnTo>
                    <a:pt x="227203" y="392557"/>
                  </a:lnTo>
                  <a:lnTo>
                    <a:pt x="217297" y="393573"/>
                  </a:lnTo>
                  <a:lnTo>
                    <a:pt x="207264" y="394462"/>
                  </a:lnTo>
                  <a:lnTo>
                    <a:pt x="197104" y="394716"/>
                  </a:lnTo>
                  <a:lnTo>
                    <a:pt x="186944" y="394462"/>
                  </a:lnTo>
                  <a:lnTo>
                    <a:pt x="177038" y="393573"/>
                  </a:lnTo>
                  <a:lnTo>
                    <a:pt x="167005" y="392557"/>
                  </a:lnTo>
                  <a:lnTo>
                    <a:pt x="157353" y="390779"/>
                  </a:lnTo>
                  <a:lnTo>
                    <a:pt x="147828" y="388493"/>
                  </a:lnTo>
                  <a:lnTo>
                    <a:pt x="138430" y="385826"/>
                  </a:lnTo>
                  <a:lnTo>
                    <a:pt x="129413" y="382778"/>
                  </a:lnTo>
                  <a:lnTo>
                    <a:pt x="120396" y="379222"/>
                  </a:lnTo>
                  <a:lnTo>
                    <a:pt x="111760" y="375158"/>
                  </a:lnTo>
                  <a:lnTo>
                    <a:pt x="103124" y="370840"/>
                  </a:lnTo>
                  <a:lnTo>
                    <a:pt x="94869" y="366141"/>
                  </a:lnTo>
                  <a:lnTo>
                    <a:pt x="86868" y="360934"/>
                  </a:lnTo>
                  <a:lnTo>
                    <a:pt x="79121" y="355473"/>
                  </a:lnTo>
                  <a:lnTo>
                    <a:pt x="71628" y="349631"/>
                  </a:lnTo>
                  <a:lnTo>
                    <a:pt x="64516" y="343408"/>
                  </a:lnTo>
                  <a:lnTo>
                    <a:pt x="57658" y="336931"/>
                  </a:lnTo>
                  <a:lnTo>
                    <a:pt x="51181" y="330073"/>
                  </a:lnTo>
                  <a:lnTo>
                    <a:pt x="44958" y="322834"/>
                  </a:lnTo>
                  <a:lnTo>
                    <a:pt x="39243" y="315468"/>
                  </a:lnTo>
                  <a:lnTo>
                    <a:pt x="33528" y="307721"/>
                  </a:lnTo>
                  <a:lnTo>
                    <a:pt x="28575" y="299720"/>
                  </a:lnTo>
                  <a:lnTo>
                    <a:pt x="23876" y="291465"/>
                  </a:lnTo>
                  <a:lnTo>
                    <a:pt x="19431" y="282956"/>
                  </a:lnTo>
                  <a:lnTo>
                    <a:pt x="15494" y="274066"/>
                  </a:lnTo>
                  <a:lnTo>
                    <a:pt x="11938" y="265176"/>
                  </a:lnTo>
                  <a:lnTo>
                    <a:pt x="8763" y="256032"/>
                  </a:lnTo>
                  <a:lnTo>
                    <a:pt x="6223" y="246634"/>
                  </a:lnTo>
                  <a:lnTo>
                    <a:pt x="3937" y="237109"/>
                  </a:lnTo>
                  <a:lnTo>
                    <a:pt x="2159" y="227457"/>
                  </a:lnTo>
                  <a:lnTo>
                    <a:pt x="1016" y="217424"/>
                  </a:lnTo>
                  <a:lnTo>
                    <a:pt x="127" y="207518"/>
                  </a:lnTo>
                  <a:lnTo>
                    <a:pt x="0" y="19735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1" name="Freeform 210"/>
            <p:cNvSpPr/>
            <p:nvPr/>
          </p:nvSpPr>
          <p:spPr>
            <a:xfrm>
              <a:off x="2685170" y="4425072"/>
              <a:ext cx="394332" cy="394812"/>
            </a:xfrm>
            <a:custGeom>
              <a:avLst/>
              <a:gdLst/>
              <a:ahLst/>
              <a:cxnLst/>
              <a:rect l="0" t="0" r="0" b="0"/>
              <a:pathLst>
                <a:path w="394332" h="394812">
                  <a:moveTo>
                    <a:pt x="0" y="197406"/>
                  </a:moveTo>
                  <a:lnTo>
                    <a:pt x="306" y="207506"/>
                  </a:lnTo>
                  <a:lnTo>
                    <a:pt x="918" y="217299"/>
                  </a:lnTo>
                  <a:lnTo>
                    <a:pt x="2142" y="227399"/>
                  </a:lnTo>
                  <a:lnTo>
                    <a:pt x="3977" y="237193"/>
                  </a:lnTo>
                  <a:lnTo>
                    <a:pt x="6118" y="246680"/>
                  </a:lnTo>
                  <a:lnTo>
                    <a:pt x="8872" y="255862"/>
                  </a:lnTo>
                  <a:lnTo>
                    <a:pt x="11931" y="265350"/>
                  </a:lnTo>
                  <a:lnTo>
                    <a:pt x="15602" y="274226"/>
                  </a:lnTo>
                  <a:lnTo>
                    <a:pt x="19273" y="282795"/>
                  </a:lnTo>
                  <a:lnTo>
                    <a:pt x="23862" y="291365"/>
                  </a:lnTo>
                  <a:lnTo>
                    <a:pt x="28451" y="299628"/>
                  </a:lnTo>
                  <a:lnTo>
                    <a:pt x="33651" y="307586"/>
                  </a:lnTo>
                  <a:lnTo>
                    <a:pt x="39158" y="315543"/>
                  </a:lnTo>
                  <a:lnTo>
                    <a:pt x="44970" y="322888"/>
                  </a:lnTo>
                  <a:lnTo>
                    <a:pt x="51089" y="329928"/>
                  </a:lnTo>
                  <a:lnTo>
                    <a:pt x="57819" y="336967"/>
                  </a:lnTo>
                  <a:lnTo>
                    <a:pt x="64549" y="343394"/>
                  </a:lnTo>
                  <a:lnTo>
                    <a:pt x="71586" y="349821"/>
                  </a:lnTo>
                  <a:lnTo>
                    <a:pt x="79233" y="355330"/>
                  </a:lnTo>
                  <a:lnTo>
                    <a:pt x="86881" y="360839"/>
                  </a:lnTo>
                  <a:lnTo>
                    <a:pt x="94835" y="366042"/>
                  </a:lnTo>
                  <a:lnTo>
                    <a:pt x="103095" y="370939"/>
                  </a:lnTo>
                  <a:lnTo>
                    <a:pt x="111661" y="375224"/>
                  </a:lnTo>
                  <a:lnTo>
                    <a:pt x="120227" y="379203"/>
                  </a:lnTo>
                  <a:lnTo>
                    <a:pt x="129404" y="382875"/>
                  </a:lnTo>
                  <a:lnTo>
                    <a:pt x="138582" y="385936"/>
                  </a:lnTo>
                  <a:lnTo>
                    <a:pt x="147759" y="388690"/>
                  </a:lnTo>
                  <a:lnTo>
                    <a:pt x="157243" y="390832"/>
                  </a:lnTo>
                  <a:lnTo>
                    <a:pt x="167032" y="392363"/>
                  </a:lnTo>
                  <a:lnTo>
                    <a:pt x="177128" y="393587"/>
                  </a:lnTo>
                  <a:lnTo>
                    <a:pt x="186917" y="394505"/>
                  </a:lnTo>
                  <a:lnTo>
                    <a:pt x="197012" y="394811"/>
                  </a:lnTo>
                  <a:lnTo>
                    <a:pt x="207414" y="394505"/>
                  </a:lnTo>
                  <a:lnTo>
                    <a:pt x="217203" y="393587"/>
                  </a:lnTo>
                  <a:lnTo>
                    <a:pt x="227299" y="392363"/>
                  </a:lnTo>
                  <a:lnTo>
                    <a:pt x="236782" y="390832"/>
                  </a:lnTo>
                  <a:lnTo>
                    <a:pt x="246266" y="388690"/>
                  </a:lnTo>
                  <a:lnTo>
                    <a:pt x="255749" y="385936"/>
                  </a:lnTo>
                  <a:lnTo>
                    <a:pt x="264927" y="382875"/>
                  </a:lnTo>
                  <a:lnTo>
                    <a:pt x="273798" y="379203"/>
                  </a:lnTo>
                  <a:lnTo>
                    <a:pt x="282670" y="375224"/>
                  </a:lnTo>
                  <a:lnTo>
                    <a:pt x="291236" y="370939"/>
                  </a:lnTo>
                  <a:lnTo>
                    <a:pt x="299190" y="366042"/>
                  </a:lnTo>
                  <a:lnTo>
                    <a:pt x="307449" y="360839"/>
                  </a:lnTo>
                  <a:lnTo>
                    <a:pt x="315097" y="355330"/>
                  </a:lnTo>
                  <a:lnTo>
                    <a:pt x="322440" y="349821"/>
                  </a:lnTo>
                  <a:lnTo>
                    <a:pt x="329781" y="343394"/>
                  </a:lnTo>
                  <a:lnTo>
                    <a:pt x="336512" y="336967"/>
                  </a:lnTo>
                  <a:lnTo>
                    <a:pt x="342936" y="329928"/>
                  </a:lnTo>
                  <a:lnTo>
                    <a:pt x="349360" y="322888"/>
                  </a:lnTo>
                  <a:lnTo>
                    <a:pt x="355173" y="315543"/>
                  </a:lnTo>
                  <a:lnTo>
                    <a:pt x="360680" y="307586"/>
                  </a:lnTo>
                  <a:lnTo>
                    <a:pt x="365574" y="299628"/>
                  </a:lnTo>
                  <a:lnTo>
                    <a:pt x="370468" y="291365"/>
                  </a:lnTo>
                  <a:lnTo>
                    <a:pt x="374752" y="282795"/>
                  </a:lnTo>
                  <a:lnTo>
                    <a:pt x="378729" y="274226"/>
                  </a:lnTo>
                  <a:lnTo>
                    <a:pt x="382400" y="265350"/>
                  </a:lnTo>
                  <a:lnTo>
                    <a:pt x="385459" y="255862"/>
                  </a:lnTo>
                  <a:lnTo>
                    <a:pt x="388212" y="246680"/>
                  </a:lnTo>
                  <a:lnTo>
                    <a:pt x="390354" y="237193"/>
                  </a:lnTo>
                  <a:lnTo>
                    <a:pt x="392189" y="227399"/>
                  </a:lnTo>
                  <a:lnTo>
                    <a:pt x="393107" y="217299"/>
                  </a:lnTo>
                  <a:lnTo>
                    <a:pt x="394025" y="207506"/>
                  </a:lnTo>
                  <a:lnTo>
                    <a:pt x="394331" y="197406"/>
                  </a:lnTo>
                  <a:lnTo>
                    <a:pt x="394025" y="187306"/>
                  </a:lnTo>
                  <a:lnTo>
                    <a:pt x="393107" y="177206"/>
                  </a:lnTo>
                  <a:lnTo>
                    <a:pt x="392189" y="167412"/>
                  </a:lnTo>
                  <a:lnTo>
                    <a:pt x="390354" y="157618"/>
                  </a:lnTo>
                  <a:lnTo>
                    <a:pt x="388212" y="148131"/>
                  </a:lnTo>
                  <a:lnTo>
                    <a:pt x="385459" y="138643"/>
                  </a:lnTo>
                  <a:lnTo>
                    <a:pt x="382400" y="129462"/>
                  </a:lnTo>
                  <a:lnTo>
                    <a:pt x="378729" y="120586"/>
                  </a:lnTo>
                  <a:lnTo>
                    <a:pt x="374752" y="111710"/>
                  </a:lnTo>
                  <a:lnTo>
                    <a:pt x="370468" y="103447"/>
                  </a:lnTo>
                  <a:lnTo>
                    <a:pt x="365574" y="94877"/>
                  </a:lnTo>
                  <a:lnTo>
                    <a:pt x="360680" y="86920"/>
                  </a:lnTo>
                  <a:lnTo>
                    <a:pt x="355173" y="79269"/>
                  </a:lnTo>
                  <a:lnTo>
                    <a:pt x="349360" y="71923"/>
                  </a:lnTo>
                  <a:lnTo>
                    <a:pt x="342936" y="64578"/>
                  </a:lnTo>
                  <a:lnTo>
                    <a:pt x="336512" y="57845"/>
                  </a:lnTo>
                  <a:lnTo>
                    <a:pt x="329781" y="51111"/>
                  </a:lnTo>
                  <a:lnTo>
                    <a:pt x="322440" y="44990"/>
                  </a:lnTo>
                  <a:lnTo>
                    <a:pt x="315097" y="39175"/>
                  </a:lnTo>
                  <a:lnTo>
                    <a:pt x="307449" y="33666"/>
                  </a:lnTo>
                  <a:lnTo>
                    <a:pt x="299190" y="28463"/>
                  </a:lnTo>
                  <a:lnTo>
                    <a:pt x="291236" y="23872"/>
                  </a:lnTo>
                  <a:lnTo>
                    <a:pt x="282670" y="19282"/>
                  </a:lnTo>
                  <a:lnTo>
                    <a:pt x="273798" y="15609"/>
                  </a:lnTo>
                  <a:lnTo>
                    <a:pt x="264927" y="11936"/>
                  </a:lnTo>
                  <a:lnTo>
                    <a:pt x="255749" y="8876"/>
                  </a:lnTo>
                  <a:lnTo>
                    <a:pt x="246266" y="6121"/>
                  </a:lnTo>
                  <a:lnTo>
                    <a:pt x="236782" y="3979"/>
                  </a:lnTo>
                  <a:lnTo>
                    <a:pt x="227299" y="2448"/>
                  </a:lnTo>
                  <a:lnTo>
                    <a:pt x="217203" y="918"/>
                  </a:lnTo>
                  <a:lnTo>
                    <a:pt x="207414" y="306"/>
                  </a:lnTo>
                  <a:lnTo>
                    <a:pt x="197012" y="0"/>
                  </a:lnTo>
                  <a:lnTo>
                    <a:pt x="186917" y="306"/>
                  </a:lnTo>
                  <a:lnTo>
                    <a:pt x="177128" y="918"/>
                  </a:lnTo>
                  <a:lnTo>
                    <a:pt x="167032" y="2448"/>
                  </a:lnTo>
                  <a:lnTo>
                    <a:pt x="157243" y="3979"/>
                  </a:lnTo>
                  <a:lnTo>
                    <a:pt x="147759" y="6121"/>
                  </a:lnTo>
                  <a:lnTo>
                    <a:pt x="138582" y="8876"/>
                  </a:lnTo>
                  <a:lnTo>
                    <a:pt x="129404" y="11936"/>
                  </a:lnTo>
                  <a:lnTo>
                    <a:pt x="120227" y="15609"/>
                  </a:lnTo>
                  <a:lnTo>
                    <a:pt x="111661" y="19282"/>
                  </a:lnTo>
                  <a:lnTo>
                    <a:pt x="103095" y="23872"/>
                  </a:lnTo>
                  <a:lnTo>
                    <a:pt x="94835" y="28463"/>
                  </a:lnTo>
                  <a:lnTo>
                    <a:pt x="86881" y="33666"/>
                  </a:lnTo>
                  <a:lnTo>
                    <a:pt x="79233" y="39175"/>
                  </a:lnTo>
                  <a:lnTo>
                    <a:pt x="71586" y="44990"/>
                  </a:lnTo>
                  <a:lnTo>
                    <a:pt x="64549" y="51111"/>
                  </a:lnTo>
                  <a:lnTo>
                    <a:pt x="57819" y="57845"/>
                  </a:lnTo>
                  <a:lnTo>
                    <a:pt x="51089" y="64578"/>
                  </a:lnTo>
                  <a:lnTo>
                    <a:pt x="44970" y="71923"/>
                  </a:lnTo>
                  <a:lnTo>
                    <a:pt x="39158" y="79269"/>
                  </a:lnTo>
                  <a:lnTo>
                    <a:pt x="33651" y="86920"/>
                  </a:lnTo>
                  <a:lnTo>
                    <a:pt x="28451" y="94877"/>
                  </a:lnTo>
                  <a:lnTo>
                    <a:pt x="23862" y="103447"/>
                  </a:lnTo>
                  <a:lnTo>
                    <a:pt x="19273" y="111710"/>
                  </a:lnTo>
                  <a:lnTo>
                    <a:pt x="15602" y="120586"/>
                  </a:lnTo>
                  <a:lnTo>
                    <a:pt x="11931" y="129462"/>
                  </a:lnTo>
                  <a:lnTo>
                    <a:pt x="8872" y="138643"/>
                  </a:lnTo>
                  <a:lnTo>
                    <a:pt x="6118" y="148131"/>
                  </a:lnTo>
                  <a:lnTo>
                    <a:pt x="3977" y="157618"/>
                  </a:lnTo>
                  <a:lnTo>
                    <a:pt x="2142" y="167412"/>
                  </a:lnTo>
                  <a:lnTo>
                    <a:pt x="918" y="177206"/>
                  </a:lnTo>
                  <a:lnTo>
                    <a:pt x="306" y="187306"/>
                  </a:lnTo>
                  <a:close/>
                </a:path>
              </a:pathLst>
            </a:custGeom>
            <a:solidFill>
              <a:schemeClr val="accent1">
                <a:alpha val="0"/>
              </a:schemeClr>
            </a:solidFill>
            <a:ln w="914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2" name="Freeform 211"/>
            <p:cNvSpPr/>
            <p:nvPr/>
          </p:nvSpPr>
          <p:spPr>
            <a:xfrm>
              <a:off x="2758283" y="4689809"/>
              <a:ext cx="242902" cy="52644"/>
            </a:xfrm>
            <a:custGeom>
              <a:avLst/>
              <a:gdLst/>
              <a:ahLst/>
              <a:cxnLst/>
              <a:rect l="0" t="0" r="0" b="0"/>
              <a:pathLst>
                <a:path w="242902" h="52644">
                  <a:moveTo>
                    <a:pt x="242901" y="15303"/>
                  </a:moveTo>
                  <a:lnTo>
                    <a:pt x="239230" y="11018"/>
                  </a:lnTo>
                  <a:lnTo>
                    <a:pt x="235864" y="6734"/>
                  </a:lnTo>
                  <a:lnTo>
                    <a:pt x="234029" y="4591"/>
                  </a:lnTo>
                  <a:lnTo>
                    <a:pt x="232194" y="2755"/>
                  </a:lnTo>
                  <a:lnTo>
                    <a:pt x="230052" y="1225"/>
                  </a:lnTo>
                  <a:lnTo>
                    <a:pt x="227605" y="0"/>
                  </a:lnTo>
                  <a:lnTo>
                    <a:pt x="224545" y="4285"/>
                  </a:lnTo>
                  <a:lnTo>
                    <a:pt x="220875" y="8570"/>
                  </a:lnTo>
                  <a:lnTo>
                    <a:pt x="216898" y="12549"/>
                  </a:lnTo>
                  <a:lnTo>
                    <a:pt x="212309" y="16834"/>
                  </a:lnTo>
                  <a:lnTo>
                    <a:pt x="207414" y="20812"/>
                  </a:lnTo>
                  <a:lnTo>
                    <a:pt x="201908" y="24791"/>
                  </a:lnTo>
                  <a:lnTo>
                    <a:pt x="196401" y="28464"/>
                  </a:lnTo>
                  <a:lnTo>
                    <a:pt x="190283" y="32137"/>
                  </a:lnTo>
                  <a:lnTo>
                    <a:pt x="183858" y="35503"/>
                  </a:lnTo>
                  <a:lnTo>
                    <a:pt x="177128" y="38564"/>
                  </a:lnTo>
                  <a:lnTo>
                    <a:pt x="170397" y="41318"/>
                  </a:lnTo>
                  <a:lnTo>
                    <a:pt x="163056" y="44073"/>
                  </a:lnTo>
                  <a:lnTo>
                    <a:pt x="155714" y="46215"/>
                  </a:lnTo>
                  <a:lnTo>
                    <a:pt x="148372" y="48358"/>
                  </a:lnTo>
                  <a:lnTo>
                    <a:pt x="140418" y="49888"/>
                  </a:lnTo>
                  <a:lnTo>
                    <a:pt x="132770" y="51418"/>
                  </a:lnTo>
                  <a:lnTo>
                    <a:pt x="124815" y="52031"/>
                  </a:lnTo>
                  <a:lnTo>
                    <a:pt x="116862" y="52643"/>
                  </a:lnTo>
                  <a:lnTo>
                    <a:pt x="109213" y="52643"/>
                  </a:lnTo>
                  <a:lnTo>
                    <a:pt x="101260" y="52031"/>
                  </a:lnTo>
                  <a:lnTo>
                    <a:pt x="93000" y="51112"/>
                  </a:lnTo>
                  <a:lnTo>
                    <a:pt x="85352" y="49582"/>
                  </a:lnTo>
                  <a:lnTo>
                    <a:pt x="77398" y="47440"/>
                  </a:lnTo>
                  <a:lnTo>
                    <a:pt x="69750" y="44685"/>
                  </a:lnTo>
                  <a:lnTo>
                    <a:pt x="62102" y="41625"/>
                  </a:lnTo>
                  <a:lnTo>
                    <a:pt x="54760" y="37646"/>
                  </a:lnTo>
                  <a:lnTo>
                    <a:pt x="47418" y="33361"/>
                  </a:lnTo>
                  <a:lnTo>
                    <a:pt x="40688" y="28158"/>
                  </a:lnTo>
                  <a:lnTo>
                    <a:pt x="33651" y="22037"/>
                  </a:lnTo>
                  <a:lnTo>
                    <a:pt x="27227" y="15610"/>
                  </a:lnTo>
                  <a:lnTo>
                    <a:pt x="21108" y="8264"/>
                  </a:lnTo>
                  <a:lnTo>
                    <a:pt x="15296" y="0"/>
                  </a:lnTo>
                  <a:lnTo>
                    <a:pt x="12849" y="1225"/>
                  </a:lnTo>
                  <a:lnTo>
                    <a:pt x="10707" y="2755"/>
                  </a:lnTo>
                  <a:lnTo>
                    <a:pt x="8872" y="4591"/>
                  </a:lnTo>
                  <a:lnTo>
                    <a:pt x="7037" y="6734"/>
                  </a:lnTo>
                  <a:lnTo>
                    <a:pt x="3671" y="11018"/>
                  </a:lnTo>
                  <a:lnTo>
                    <a:pt x="0" y="15303"/>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sp>
          <p:nvSpPr>
            <p:cNvPr id="213" name="Freeform 212"/>
            <p:cNvSpPr/>
            <p:nvPr/>
          </p:nvSpPr>
          <p:spPr>
            <a:xfrm>
              <a:off x="2802509" y="4554093"/>
              <a:ext cx="15114" cy="30354"/>
            </a:xfrm>
            <a:custGeom>
              <a:avLst/>
              <a:gdLst/>
              <a:ahLst/>
              <a:cxnLst/>
              <a:rect l="0" t="0" r="0" b="0"/>
              <a:pathLst>
                <a:path w="15114" h="30354">
                  <a:moveTo>
                    <a:pt x="127" y="12192"/>
                  </a:moveTo>
                  <a:lnTo>
                    <a:pt x="635" y="9398"/>
                  </a:lnTo>
                  <a:lnTo>
                    <a:pt x="1270" y="6731"/>
                  </a:lnTo>
                  <a:lnTo>
                    <a:pt x="2286" y="4445"/>
                  </a:lnTo>
                  <a:lnTo>
                    <a:pt x="3429" y="2667"/>
                  </a:lnTo>
                  <a:lnTo>
                    <a:pt x="4572" y="1143"/>
                  </a:lnTo>
                  <a:lnTo>
                    <a:pt x="5969" y="381"/>
                  </a:lnTo>
                  <a:lnTo>
                    <a:pt x="7620" y="0"/>
                  </a:lnTo>
                  <a:lnTo>
                    <a:pt x="9144" y="381"/>
                  </a:lnTo>
                  <a:lnTo>
                    <a:pt x="10541" y="1143"/>
                  </a:lnTo>
                  <a:lnTo>
                    <a:pt x="11811" y="2667"/>
                  </a:lnTo>
                  <a:lnTo>
                    <a:pt x="12954" y="4445"/>
                  </a:lnTo>
                  <a:lnTo>
                    <a:pt x="13843" y="6731"/>
                  </a:lnTo>
                  <a:lnTo>
                    <a:pt x="14605" y="9398"/>
                  </a:lnTo>
                  <a:lnTo>
                    <a:pt x="14986" y="12192"/>
                  </a:lnTo>
                  <a:lnTo>
                    <a:pt x="15113" y="15240"/>
                  </a:lnTo>
                  <a:lnTo>
                    <a:pt x="14986" y="18415"/>
                  </a:lnTo>
                  <a:lnTo>
                    <a:pt x="14605" y="21082"/>
                  </a:lnTo>
                  <a:lnTo>
                    <a:pt x="13843" y="23749"/>
                  </a:lnTo>
                  <a:lnTo>
                    <a:pt x="12954" y="25908"/>
                  </a:lnTo>
                  <a:lnTo>
                    <a:pt x="11811" y="27813"/>
                  </a:lnTo>
                  <a:lnTo>
                    <a:pt x="10541" y="29210"/>
                  </a:lnTo>
                  <a:lnTo>
                    <a:pt x="9144" y="30099"/>
                  </a:lnTo>
                  <a:lnTo>
                    <a:pt x="7620" y="30353"/>
                  </a:lnTo>
                  <a:lnTo>
                    <a:pt x="5969" y="30099"/>
                  </a:lnTo>
                  <a:lnTo>
                    <a:pt x="4572" y="29210"/>
                  </a:lnTo>
                  <a:lnTo>
                    <a:pt x="3429" y="27813"/>
                  </a:lnTo>
                  <a:lnTo>
                    <a:pt x="2286" y="25908"/>
                  </a:lnTo>
                  <a:lnTo>
                    <a:pt x="1270" y="23749"/>
                  </a:lnTo>
                  <a:lnTo>
                    <a:pt x="635"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4" name="Freeform 213"/>
            <p:cNvSpPr/>
            <p:nvPr/>
          </p:nvSpPr>
          <p:spPr>
            <a:xfrm>
              <a:off x="2802642" y="4554226"/>
              <a:ext cx="14993" cy="30301"/>
            </a:xfrm>
            <a:custGeom>
              <a:avLst/>
              <a:gdLst/>
              <a:ahLst/>
              <a:cxnLst/>
              <a:rect l="0" t="0" r="0" b="0"/>
              <a:pathLst>
                <a:path w="14993" h="30301">
                  <a:moveTo>
                    <a:pt x="0" y="14997"/>
                  </a:moveTo>
                  <a:lnTo>
                    <a:pt x="0" y="18364"/>
                  </a:lnTo>
                  <a:lnTo>
                    <a:pt x="613" y="21119"/>
                  </a:lnTo>
                  <a:lnTo>
                    <a:pt x="1224" y="23567"/>
                  </a:lnTo>
                  <a:lnTo>
                    <a:pt x="2142" y="25709"/>
                  </a:lnTo>
                  <a:lnTo>
                    <a:pt x="3366" y="27852"/>
                  </a:lnTo>
                  <a:lnTo>
                    <a:pt x="4590" y="29076"/>
                  </a:lnTo>
                  <a:lnTo>
                    <a:pt x="5814" y="29994"/>
                  </a:lnTo>
                  <a:lnTo>
                    <a:pt x="7649" y="30300"/>
                  </a:lnTo>
                  <a:lnTo>
                    <a:pt x="8873" y="29994"/>
                  </a:lnTo>
                  <a:lnTo>
                    <a:pt x="10403" y="29076"/>
                  </a:lnTo>
                  <a:lnTo>
                    <a:pt x="11626" y="27852"/>
                  </a:lnTo>
                  <a:lnTo>
                    <a:pt x="12850" y="25709"/>
                  </a:lnTo>
                  <a:lnTo>
                    <a:pt x="13768" y="23567"/>
                  </a:lnTo>
                  <a:lnTo>
                    <a:pt x="14380" y="21119"/>
                  </a:lnTo>
                  <a:lnTo>
                    <a:pt x="14992" y="18364"/>
                  </a:lnTo>
                  <a:lnTo>
                    <a:pt x="14992" y="14997"/>
                  </a:lnTo>
                  <a:lnTo>
                    <a:pt x="14992" y="11936"/>
                  </a:lnTo>
                  <a:lnTo>
                    <a:pt x="14380" y="9182"/>
                  </a:lnTo>
                  <a:lnTo>
                    <a:pt x="13768" y="6734"/>
                  </a:lnTo>
                  <a:lnTo>
                    <a:pt x="12850" y="4285"/>
                  </a:lnTo>
                  <a:lnTo>
                    <a:pt x="11626" y="2449"/>
                  </a:lnTo>
                  <a:lnTo>
                    <a:pt x="10403" y="1225"/>
                  </a:lnTo>
                  <a:lnTo>
                    <a:pt x="8873" y="306"/>
                  </a:lnTo>
                  <a:lnTo>
                    <a:pt x="7649" y="0"/>
                  </a:lnTo>
                  <a:lnTo>
                    <a:pt x="5814" y="306"/>
                  </a:lnTo>
                  <a:lnTo>
                    <a:pt x="4590" y="1225"/>
                  </a:lnTo>
                  <a:lnTo>
                    <a:pt x="3366" y="2449"/>
                  </a:lnTo>
                  <a:lnTo>
                    <a:pt x="2142" y="4285"/>
                  </a:lnTo>
                  <a:lnTo>
                    <a:pt x="1224" y="6734"/>
                  </a:lnTo>
                  <a:lnTo>
                    <a:pt x="613"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5" name="Freeform 214"/>
            <p:cNvSpPr/>
            <p:nvPr/>
          </p:nvSpPr>
          <p:spPr>
            <a:xfrm>
              <a:off x="2946908" y="4554093"/>
              <a:ext cx="15241" cy="30354"/>
            </a:xfrm>
            <a:custGeom>
              <a:avLst/>
              <a:gdLst/>
              <a:ahLst/>
              <a:cxnLst/>
              <a:rect l="0" t="0" r="0" b="0"/>
              <a:pathLst>
                <a:path w="15241" h="30354">
                  <a:moveTo>
                    <a:pt x="127" y="12192"/>
                  </a:moveTo>
                  <a:lnTo>
                    <a:pt x="508" y="9398"/>
                  </a:lnTo>
                  <a:lnTo>
                    <a:pt x="1270" y="6731"/>
                  </a:lnTo>
                  <a:lnTo>
                    <a:pt x="2159" y="4445"/>
                  </a:lnTo>
                  <a:lnTo>
                    <a:pt x="3429" y="2667"/>
                  </a:lnTo>
                  <a:lnTo>
                    <a:pt x="4699" y="1143"/>
                  </a:lnTo>
                  <a:lnTo>
                    <a:pt x="6096" y="381"/>
                  </a:lnTo>
                  <a:lnTo>
                    <a:pt x="7747" y="0"/>
                  </a:lnTo>
                  <a:lnTo>
                    <a:pt x="9144" y="381"/>
                  </a:lnTo>
                  <a:lnTo>
                    <a:pt x="10541" y="1143"/>
                  </a:lnTo>
                  <a:lnTo>
                    <a:pt x="11811" y="2667"/>
                  </a:lnTo>
                  <a:lnTo>
                    <a:pt x="12954" y="4445"/>
                  </a:lnTo>
                  <a:lnTo>
                    <a:pt x="13843" y="6731"/>
                  </a:lnTo>
                  <a:lnTo>
                    <a:pt x="14605" y="9398"/>
                  </a:lnTo>
                  <a:lnTo>
                    <a:pt x="15113" y="12192"/>
                  </a:lnTo>
                  <a:lnTo>
                    <a:pt x="15240" y="15240"/>
                  </a:lnTo>
                  <a:lnTo>
                    <a:pt x="15113" y="18415"/>
                  </a:lnTo>
                  <a:lnTo>
                    <a:pt x="14605" y="21082"/>
                  </a:lnTo>
                  <a:lnTo>
                    <a:pt x="13843" y="23749"/>
                  </a:lnTo>
                  <a:lnTo>
                    <a:pt x="12954" y="25908"/>
                  </a:lnTo>
                  <a:lnTo>
                    <a:pt x="11811" y="27813"/>
                  </a:lnTo>
                  <a:lnTo>
                    <a:pt x="10541" y="29210"/>
                  </a:lnTo>
                  <a:lnTo>
                    <a:pt x="9144" y="30099"/>
                  </a:lnTo>
                  <a:lnTo>
                    <a:pt x="7747" y="30353"/>
                  </a:lnTo>
                  <a:lnTo>
                    <a:pt x="6223" y="30099"/>
                  </a:lnTo>
                  <a:lnTo>
                    <a:pt x="4699" y="29210"/>
                  </a:lnTo>
                  <a:lnTo>
                    <a:pt x="3429" y="27813"/>
                  </a:lnTo>
                  <a:lnTo>
                    <a:pt x="2159" y="25908"/>
                  </a:lnTo>
                  <a:lnTo>
                    <a:pt x="1270" y="23749"/>
                  </a:lnTo>
                  <a:lnTo>
                    <a:pt x="508"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6" name="Freeform 215"/>
            <p:cNvSpPr/>
            <p:nvPr/>
          </p:nvSpPr>
          <p:spPr>
            <a:xfrm>
              <a:off x="2947037" y="4554226"/>
              <a:ext cx="14993" cy="30301"/>
            </a:xfrm>
            <a:custGeom>
              <a:avLst/>
              <a:gdLst/>
              <a:ahLst/>
              <a:cxnLst/>
              <a:rect l="0" t="0" r="0" b="0"/>
              <a:pathLst>
                <a:path w="14993" h="30301">
                  <a:moveTo>
                    <a:pt x="0" y="14997"/>
                  </a:moveTo>
                  <a:lnTo>
                    <a:pt x="0" y="18364"/>
                  </a:lnTo>
                  <a:lnTo>
                    <a:pt x="612" y="21119"/>
                  </a:lnTo>
                  <a:lnTo>
                    <a:pt x="1224" y="23567"/>
                  </a:lnTo>
                  <a:lnTo>
                    <a:pt x="2142" y="25709"/>
                  </a:lnTo>
                  <a:lnTo>
                    <a:pt x="3366" y="27852"/>
                  </a:lnTo>
                  <a:lnTo>
                    <a:pt x="4589" y="29076"/>
                  </a:lnTo>
                  <a:lnTo>
                    <a:pt x="6119" y="29994"/>
                  </a:lnTo>
                  <a:lnTo>
                    <a:pt x="7649" y="30300"/>
                  </a:lnTo>
                  <a:lnTo>
                    <a:pt x="8872" y="29994"/>
                  </a:lnTo>
                  <a:lnTo>
                    <a:pt x="10402" y="29076"/>
                  </a:lnTo>
                  <a:lnTo>
                    <a:pt x="11627" y="27852"/>
                  </a:lnTo>
                  <a:lnTo>
                    <a:pt x="12850" y="25709"/>
                  </a:lnTo>
                  <a:lnTo>
                    <a:pt x="13768" y="23567"/>
                  </a:lnTo>
                  <a:lnTo>
                    <a:pt x="14379" y="21119"/>
                  </a:lnTo>
                  <a:lnTo>
                    <a:pt x="14992" y="18364"/>
                  </a:lnTo>
                  <a:lnTo>
                    <a:pt x="14992" y="14997"/>
                  </a:lnTo>
                  <a:lnTo>
                    <a:pt x="14992" y="11936"/>
                  </a:lnTo>
                  <a:lnTo>
                    <a:pt x="14379" y="9182"/>
                  </a:lnTo>
                  <a:lnTo>
                    <a:pt x="13768" y="6734"/>
                  </a:lnTo>
                  <a:lnTo>
                    <a:pt x="12850" y="4285"/>
                  </a:lnTo>
                  <a:lnTo>
                    <a:pt x="11627" y="2449"/>
                  </a:lnTo>
                  <a:lnTo>
                    <a:pt x="10402" y="1225"/>
                  </a:lnTo>
                  <a:lnTo>
                    <a:pt x="8872" y="306"/>
                  </a:lnTo>
                  <a:lnTo>
                    <a:pt x="7649" y="0"/>
                  </a:lnTo>
                  <a:lnTo>
                    <a:pt x="5813" y="306"/>
                  </a:lnTo>
                  <a:lnTo>
                    <a:pt x="4589" y="1225"/>
                  </a:lnTo>
                  <a:lnTo>
                    <a:pt x="3366" y="2449"/>
                  </a:lnTo>
                  <a:lnTo>
                    <a:pt x="2142" y="4285"/>
                  </a:lnTo>
                  <a:lnTo>
                    <a:pt x="1224" y="6734"/>
                  </a:lnTo>
                  <a:lnTo>
                    <a:pt x="612"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17" name="Freeform 216"/>
            <p:cNvSpPr/>
            <p:nvPr/>
          </p:nvSpPr>
          <p:spPr>
            <a:xfrm>
              <a:off x="2848225" y="4637475"/>
              <a:ext cx="60573" cy="22955"/>
            </a:xfrm>
            <a:custGeom>
              <a:avLst/>
              <a:gdLst/>
              <a:ahLst/>
              <a:cxnLst/>
              <a:rect l="0" t="0" r="0" b="0"/>
              <a:pathLst>
                <a:path w="60573" h="22955">
                  <a:moveTo>
                    <a:pt x="60572" y="0"/>
                  </a:moveTo>
                  <a:lnTo>
                    <a:pt x="60266" y="2754"/>
                  </a:lnTo>
                  <a:lnTo>
                    <a:pt x="59960" y="5509"/>
                  </a:lnTo>
                  <a:lnTo>
                    <a:pt x="59042" y="7957"/>
                  </a:lnTo>
                  <a:lnTo>
                    <a:pt x="58125" y="10099"/>
                  </a:lnTo>
                  <a:lnTo>
                    <a:pt x="56595" y="12242"/>
                  </a:lnTo>
                  <a:lnTo>
                    <a:pt x="55065" y="14078"/>
                  </a:lnTo>
                  <a:lnTo>
                    <a:pt x="53230" y="15609"/>
                  </a:lnTo>
                  <a:lnTo>
                    <a:pt x="51088" y="17139"/>
                  </a:lnTo>
                  <a:lnTo>
                    <a:pt x="48947" y="18669"/>
                  </a:lnTo>
                  <a:lnTo>
                    <a:pt x="46500" y="19588"/>
                  </a:lnTo>
                  <a:lnTo>
                    <a:pt x="41299" y="21424"/>
                  </a:lnTo>
                  <a:lnTo>
                    <a:pt x="35793" y="22648"/>
                  </a:lnTo>
                  <a:lnTo>
                    <a:pt x="30286" y="22954"/>
                  </a:lnTo>
                  <a:lnTo>
                    <a:pt x="24473" y="22648"/>
                  </a:lnTo>
                  <a:lnTo>
                    <a:pt x="18967" y="21424"/>
                  </a:lnTo>
                  <a:lnTo>
                    <a:pt x="14072" y="19588"/>
                  </a:lnTo>
                  <a:lnTo>
                    <a:pt x="11625" y="18669"/>
                  </a:lnTo>
                  <a:lnTo>
                    <a:pt x="9483" y="17139"/>
                  </a:lnTo>
                  <a:lnTo>
                    <a:pt x="7342" y="15609"/>
                  </a:lnTo>
                  <a:lnTo>
                    <a:pt x="5506" y="14078"/>
                  </a:lnTo>
                  <a:lnTo>
                    <a:pt x="3977" y="12242"/>
                  </a:lnTo>
                  <a:lnTo>
                    <a:pt x="2447" y="10099"/>
                  </a:lnTo>
                  <a:lnTo>
                    <a:pt x="1224" y="7957"/>
                  </a:lnTo>
                  <a:lnTo>
                    <a:pt x="611" y="5509"/>
                  </a:lnTo>
                  <a:lnTo>
                    <a:pt x="0" y="2754"/>
                  </a:lnTo>
                  <a:lnTo>
                    <a:pt x="0" y="0"/>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Arial" pitchFamily="34" charset="0"/>
                <a:cs typeface="Arial" pitchFamily="34" charset="0"/>
              </a:endParaRPr>
            </a:p>
          </p:txBody>
        </p:sp>
      </p:grpSp>
      <p:pic>
        <p:nvPicPr>
          <p:cNvPr id="227" name="Picture 226"/>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124159" y="116614"/>
            <a:ext cx="3752342" cy="64786"/>
          </a:xfrm>
          <a:prstGeom prst="rect">
            <a:avLst/>
          </a:prstGeom>
          <a:solidFill>
            <a:scrgbClr r="0" g="0" b="0">
              <a:alpha val="0"/>
            </a:scrgbClr>
          </a:solidFill>
        </p:spPr>
      </p:pic>
      <p:grpSp>
        <p:nvGrpSpPr>
          <p:cNvPr id="228" name="Group 227"/>
          <p:cNvGrpSpPr>
            <a:grpSpLocks/>
          </p:cNvGrpSpPr>
          <p:nvPr/>
        </p:nvGrpSpPr>
        <p:grpSpPr bwMode="auto">
          <a:xfrm>
            <a:off x="1840672" y="3313906"/>
            <a:ext cx="365125" cy="2451100"/>
            <a:chOff x="1631950" y="3133262"/>
            <a:chExt cx="365760" cy="2450456"/>
          </a:xfrm>
        </p:grpSpPr>
        <p:sp>
          <p:nvSpPr>
            <p:cNvPr id="229" name="Oval 228"/>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0" name="Oval 229"/>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1" name="Oval 230"/>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2" name="Oval 231"/>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233" name="Oval 232"/>
          <p:cNvSpPr/>
          <p:nvPr/>
        </p:nvSpPr>
        <p:spPr bwMode="auto">
          <a:xfrm>
            <a:off x="1860550" y="6049390"/>
            <a:ext cx="365125" cy="365856"/>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Tree>
    <p:extLst>
      <p:ext uri="{BB962C8B-B14F-4D97-AF65-F5344CB8AC3E}">
        <p14:creationId xmlns:p14="http://schemas.microsoft.com/office/powerpoint/2010/main" xmlns="" val="1882137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6171" y="655731"/>
            <a:ext cx="6759734" cy="836076"/>
          </a:xfrm>
          <a:prstGeom prst="rect">
            <a:avLst/>
          </a:prstGeom>
          <a:noFill/>
        </p:spPr>
        <p:txBody>
          <a:bodyPr vert="horz" lIns="96469" tIns="48235" rIns="96469" bIns="48235" rtlCol="0">
            <a:spAutoFit/>
          </a:bodyPr>
          <a:lstStyle/>
          <a:p>
            <a:pPr algn="ctr"/>
            <a:r>
              <a:rPr lang="en-US" sz="2400" b="1" dirty="0" smtClean="0">
                <a:solidFill>
                  <a:srgbClr val="0000FF"/>
                </a:solidFill>
                <a:latin typeface="Arial" pitchFamily="34" charset="0"/>
                <a:cs typeface="Arial" pitchFamily="34" charset="0"/>
              </a:rPr>
              <a:t>You can also make a table of ratio values to find equivalent ratios.</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flipH="1">
            <a:off x="6718349" y="4585379"/>
            <a:ext cx="1249861" cy="224936"/>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932341" y="3700664"/>
            <a:ext cx="2538349" cy="1574740"/>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How much will 3 quarts of strawberries be?</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flipH="1">
            <a:off x="6718349" y="2709440"/>
            <a:ext cx="742192" cy="99122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6070" y="2288333"/>
            <a:ext cx="2828052" cy="836076"/>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First, determine the ratio.</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flipH="1" flipV="1">
            <a:off x="6652751" y="5275404"/>
            <a:ext cx="1210614" cy="565802"/>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63365" y="5638066"/>
            <a:ext cx="2538349" cy="1574740"/>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How much will 4 quarts of strawberries be?</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2532156" y="1912575"/>
            <a:ext cx="4281394" cy="528299"/>
          </a:xfrm>
          <a:prstGeom prst="rect">
            <a:avLst/>
          </a:prstGeom>
          <a:noFill/>
        </p:spPr>
        <p:txBody>
          <a:bodyPr vert="horz" wrap="square" lIns="96469" tIns="48235" rIns="96469" bIns="48235" rtlCol="0">
            <a:spAutoFit/>
          </a:bodyPr>
          <a:lstStyle/>
          <a:p>
            <a:r>
              <a:rPr lang="en-US" sz="2800" b="1" dirty="0" smtClean="0">
                <a:solidFill>
                  <a:srgbClr val="0000FF"/>
                </a:solidFill>
                <a:latin typeface="Arial" pitchFamily="34" charset="0"/>
                <a:cs typeface="Arial" pitchFamily="34" charset="0"/>
              </a:rPr>
              <a:t>Cost of Strawberries</a:t>
            </a:r>
            <a:endParaRPr lang="en-US" sz="2800" b="1" dirty="0">
              <a:solidFill>
                <a:srgbClr val="0000FF"/>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330597326"/>
              </p:ext>
            </p:extLst>
          </p:nvPr>
        </p:nvGraphicFramePr>
        <p:xfrm>
          <a:off x="3241913" y="2664090"/>
          <a:ext cx="3382625" cy="2888060"/>
        </p:xfrm>
        <a:graphic>
          <a:graphicData uri="http://schemas.openxmlformats.org/drawingml/2006/table">
            <a:tbl>
              <a:tblPr firstRow="1" bandRow="1">
                <a:tableStyleId>{5C22544A-7EE6-4342-B048-85BDC9FD1C3A}</a:tableStyleId>
              </a:tblPr>
              <a:tblGrid>
                <a:gridCol w="1895237"/>
                <a:gridCol w="1487388"/>
              </a:tblGrid>
              <a:tr h="814916">
                <a:tc>
                  <a:txBody>
                    <a:bodyPr/>
                    <a:lstStyle/>
                    <a:p>
                      <a:r>
                        <a:rPr lang="en-US" sz="2000" b="1" i="0" u="none" baseline="0" dirty="0" smtClean="0">
                          <a:solidFill>
                            <a:srgbClr val="0000FF"/>
                          </a:solidFill>
                          <a:latin typeface="Arial - 18"/>
                        </a:rPr>
                        <a:t>Quarts of Strawberries</a:t>
                      </a:r>
                      <a:endParaRPr lang="en-US" sz="2000" b="1" i="0" u="none" baseline="0" dirty="0">
                        <a:solidFill>
                          <a:srgbClr val="0000FF"/>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2000" b="1" i="0" u="none" baseline="0" dirty="0" smtClean="0">
                        <a:solidFill>
                          <a:srgbClr val="0000FF"/>
                        </a:solidFill>
                        <a:latin typeface="Arial - 18"/>
                      </a:endParaRPr>
                    </a:p>
                    <a:p>
                      <a:r>
                        <a:rPr lang="en-US" sz="2000" b="1" i="0" u="none" baseline="0" dirty="0" smtClean="0">
                          <a:solidFill>
                            <a:srgbClr val="0000FF"/>
                          </a:solidFill>
                          <a:latin typeface="Arial - 18"/>
                        </a:rPr>
                        <a:t>Cost</a:t>
                      </a:r>
                      <a:endParaRPr lang="en-US" sz="2000" b="1" i="0" u="none" baseline="0" dirty="0">
                        <a:solidFill>
                          <a:srgbClr val="0000FF"/>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1</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2</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$6.00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3</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4</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cxnSp>
        <p:nvCxnSpPr>
          <p:cNvPr id="11" name="Straight Connector 10"/>
          <p:cNvCxnSpPr/>
          <p:nvPr/>
        </p:nvCxnSpPr>
        <p:spPr>
          <a:xfrm>
            <a:off x="2436954" y="1464646"/>
            <a:ext cx="554560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5376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52013" y="1028150"/>
            <a:ext cx="7794387" cy="1205408"/>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If the ratio of boys to girls in a school is 2 to 3. You can use this ratio to find the number of girls there would be for any number of boys.</a:t>
            </a:r>
            <a:endParaRPr lang="en-US" sz="2400" b="1" dirty="0">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615563352"/>
              </p:ext>
            </p:extLst>
          </p:nvPr>
        </p:nvGraphicFramePr>
        <p:xfrm>
          <a:off x="2269063" y="3256781"/>
          <a:ext cx="6187505" cy="1036572"/>
        </p:xfrm>
        <a:graphic>
          <a:graphicData uri="http://schemas.openxmlformats.org/drawingml/2006/table">
            <a:tbl>
              <a:tblPr firstRow="1" bandRow="1">
                <a:tableStyleId>{5C22544A-7EE6-4342-B048-85BDC9FD1C3A}</a:tableStyleId>
              </a:tblPr>
              <a:tblGrid>
                <a:gridCol w="1359120"/>
                <a:gridCol w="965677"/>
                <a:gridCol w="965677"/>
                <a:gridCol w="965677"/>
                <a:gridCol w="965677"/>
                <a:gridCol w="965677"/>
              </a:tblGrid>
              <a:tr h="518286">
                <a:tc>
                  <a:txBody>
                    <a:bodyPr/>
                    <a:lstStyle/>
                    <a:p>
                      <a:r>
                        <a:rPr lang="en-US" sz="2500" b="1" i="0" u="none" baseline="0" smtClean="0">
                          <a:solidFill>
                            <a:srgbClr val="0000FF"/>
                          </a:solidFill>
                          <a:latin typeface="Arial - 24"/>
                        </a:rPr>
                        <a:t>Boys</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220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400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Girls</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330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cxnSp>
        <p:nvCxnSpPr>
          <p:cNvPr id="4" name="Straight Connector 3"/>
          <p:cNvCxnSpPr/>
          <p:nvPr/>
        </p:nvCxnSpPr>
        <p:spPr>
          <a:xfrm flipV="1">
            <a:off x="7736309" y="4484989"/>
            <a:ext cx="136988" cy="887436"/>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01055" y="5550198"/>
            <a:ext cx="3586797" cy="1205408"/>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If there are 400 boys, how many girls would there be?</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620418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8573" y="986584"/>
            <a:ext cx="10745577"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22</a:t>
            </a:r>
          </a:p>
        </p:txBody>
      </p:sp>
      <p:sp>
        <p:nvSpPr>
          <p:cNvPr id="3" name="TextBox 2"/>
          <p:cNvSpPr txBox="1"/>
          <p:nvPr/>
        </p:nvSpPr>
        <p:spPr>
          <a:xfrm>
            <a:off x="1751476" y="986585"/>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Jude swims 1 lap for every 3 laps that Avery swims. Which table shows this relationship?</a:t>
            </a:r>
          </a:p>
        </p:txBody>
      </p:sp>
      <p:sp>
        <p:nvSpPr>
          <p:cNvPr id="4" name="TextBox 3"/>
          <p:cNvSpPr txBox="1"/>
          <p:nvPr/>
        </p:nvSpPr>
        <p:spPr>
          <a:xfrm>
            <a:off x="2112455" y="289128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084864" y="4420231"/>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112455" y="6130576"/>
            <a:ext cx="116957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536240974"/>
              </p:ext>
            </p:extLst>
          </p:nvPr>
        </p:nvGraphicFramePr>
        <p:xfrm>
          <a:off x="3050540" y="2632144"/>
          <a:ext cx="7725410" cy="1036572"/>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309351917"/>
              </p:ext>
            </p:extLst>
          </p:nvPr>
        </p:nvGraphicFramePr>
        <p:xfrm>
          <a:off x="3022949" y="4212917"/>
          <a:ext cx="7725410" cy="1036572"/>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45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65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737836777"/>
              </p:ext>
            </p:extLst>
          </p:nvPr>
        </p:nvGraphicFramePr>
        <p:xfrm>
          <a:off x="3009153" y="5871434"/>
          <a:ext cx="7725410" cy="1036572"/>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39</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5" y="116614"/>
            <a:ext cx="3752342" cy="64786"/>
          </a:xfrm>
          <a:prstGeom prst="rect">
            <a:avLst/>
          </a:prstGeom>
          <a:solidFill>
            <a:scrgbClr r="0" g="0" b="0">
              <a:alpha val="0"/>
            </a:scrgbClr>
          </a:solidFill>
        </p:spPr>
      </p:pic>
      <p:grpSp>
        <p:nvGrpSpPr>
          <p:cNvPr id="19" name="Group 18"/>
          <p:cNvGrpSpPr>
            <a:grpSpLocks/>
          </p:cNvGrpSpPr>
          <p:nvPr/>
        </p:nvGrpSpPr>
        <p:grpSpPr bwMode="auto">
          <a:xfrm>
            <a:off x="1555750" y="2923232"/>
            <a:ext cx="365125" cy="3603774"/>
            <a:chOff x="1631950" y="3133262"/>
            <a:chExt cx="365760" cy="3602827"/>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469437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2" name="Oval 21"/>
            <p:cNvSpPr/>
            <p:nvPr/>
          </p:nvSpPr>
          <p:spPr>
            <a:xfrm>
              <a:off x="1631950" y="63703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1294886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24545"/>
            <a:ext cx="821909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23</a:t>
            </a:r>
          </a:p>
        </p:txBody>
      </p:sp>
      <p:sp>
        <p:nvSpPr>
          <p:cNvPr id="3" name="TextBox 2"/>
          <p:cNvSpPr txBox="1"/>
          <p:nvPr/>
        </p:nvSpPr>
        <p:spPr>
          <a:xfrm>
            <a:off x="1752854" y="1024545"/>
            <a:ext cx="8219091"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value goes in the empty box for the ratio table below?</a:t>
            </a:r>
          </a:p>
        </p:txBody>
      </p:sp>
      <p:graphicFrame>
        <p:nvGraphicFramePr>
          <p:cNvPr id="4" name="Table 3"/>
          <p:cNvGraphicFramePr>
            <a:graphicFrameLocks noGrp="1"/>
          </p:cNvGraphicFramePr>
          <p:nvPr>
            <p:extLst>
              <p:ext uri="{D42A27DB-BD31-4B8C-83A1-F6EECF244321}">
                <p14:modId xmlns:p14="http://schemas.microsoft.com/office/powerpoint/2010/main" xmlns="" val="2401534569"/>
              </p:ext>
            </p:extLst>
          </p:nvPr>
        </p:nvGraphicFramePr>
        <p:xfrm>
          <a:off x="1945989" y="3356834"/>
          <a:ext cx="7725408" cy="1036572"/>
        </p:xfrm>
        <a:graphic>
          <a:graphicData uri="http://schemas.openxmlformats.org/drawingml/2006/table">
            <a:tbl>
              <a:tblPr firstRow="1" bandRow="1">
                <a:tableStyleId>{5C22544A-7EE6-4342-B048-85BDC9FD1C3A}</a:tableStyleId>
              </a:tblPr>
              <a:tblGrid>
                <a:gridCol w="1931352"/>
                <a:gridCol w="1931352"/>
                <a:gridCol w="1931352"/>
                <a:gridCol w="1931352"/>
              </a:tblGrid>
              <a:tr h="518286">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2</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4</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pPr algn="ctr"/>
                      <a:r>
                        <a:rPr lang="en-US" sz="2500" b="1" i="0" u="none" baseline="0" dirty="0" smtClean="0">
                          <a:solidFill>
                            <a:srgbClr val="000000"/>
                          </a:solidFill>
                          <a:latin typeface="Arial - 24"/>
                        </a:rPr>
                        <a:t>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10</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20</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1522473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1955" y="1024545"/>
            <a:ext cx="821909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24</a:t>
            </a:r>
          </a:p>
        </p:txBody>
      </p:sp>
      <p:sp>
        <p:nvSpPr>
          <p:cNvPr id="3" name="TextBox 2"/>
          <p:cNvSpPr txBox="1"/>
          <p:nvPr/>
        </p:nvSpPr>
        <p:spPr>
          <a:xfrm>
            <a:off x="1794859" y="1024545"/>
            <a:ext cx="8219091"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What value goes in the empty box for the ratio table below?</a:t>
            </a:r>
          </a:p>
        </p:txBody>
      </p:sp>
      <p:graphicFrame>
        <p:nvGraphicFramePr>
          <p:cNvPr id="4" name="Table 3"/>
          <p:cNvGraphicFramePr>
            <a:graphicFrameLocks noGrp="1"/>
          </p:cNvGraphicFramePr>
          <p:nvPr>
            <p:extLst>
              <p:ext uri="{D42A27DB-BD31-4B8C-83A1-F6EECF244321}">
                <p14:modId xmlns:p14="http://schemas.microsoft.com/office/powerpoint/2010/main" xmlns="" val="4177425769"/>
              </p:ext>
            </p:extLst>
          </p:nvPr>
        </p:nvGraphicFramePr>
        <p:xfrm>
          <a:off x="1987994" y="3356834"/>
          <a:ext cx="7725408" cy="1036572"/>
        </p:xfrm>
        <a:graphic>
          <a:graphicData uri="http://schemas.openxmlformats.org/drawingml/2006/table">
            <a:tbl>
              <a:tblPr firstRow="1" bandRow="1">
                <a:tableStyleId>{5C22544A-7EE6-4342-B048-85BDC9FD1C3A}</a:tableStyleId>
              </a:tblPr>
              <a:tblGrid>
                <a:gridCol w="1931352"/>
                <a:gridCol w="1931352"/>
                <a:gridCol w="1931352"/>
                <a:gridCol w="1931352"/>
              </a:tblGrid>
              <a:tr h="518286">
                <a:tc>
                  <a:txBody>
                    <a:bodyPr/>
                    <a:lstStyle/>
                    <a:p>
                      <a:pPr algn="ctr"/>
                      <a:r>
                        <a:rPr lang="en-US" sz="2500" b="1" i="0" u="none" baseline="0" dirty="0" smtClean="0">
                          <a:solidFill>
                            <a:srgbClr val="000000"/>
                          </a:solidFill>
                          <a:latin typeface="Arial - 24"/>
                        </a:rPr>
                        <a:t>2</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4</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6</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8</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pPr algn="ctr"/>
                      <a:r>
                        <a:rPr lang="en-US" sz="2500" b="1" i="0" u="none" baseline="0" dirty="0" smtClean="0">
                          <a:solidFill>
                            <a:srgbClr val="000000"/>
                          </a:solidFill>
                          <a:latin typeface="Arial - 24"/>
                        </a:rPr>
                        <a:t>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28</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6975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57668"/>
            <a:ext cx="9380855" cy="1205408"/>
          </a:xfrm>
          <a:prstGeom prst="rect">
            <a:avLst/>
          </a:prstGeom>
          <a:noFill/>
        </p:spPr>
        <p:txBody>
          <a:bodyPr vert="horz" lIns="96469" tIns="48235" rIns="96469" bIns="48235" rtlCol="0">
            <a:spAutoFit/>
          </a:bodyPr>
          <a:lstStyle/>
          <a:p>
            <a:r>
              <a:rPr lang="en-US" sz="2400" b="1" smtClean="0">
                <a:solidFill>
                  <a:srgbClr val="0000FF"/>
                </a:solidFill>
                <a:latin typeface="Arial" pitchFamily="34" charset="0"/>
                <a:cs typeface="Arial" pitchFamily="34" charset="0"/>
              </a:rPr>
              <a:t>Alexis wants some pink paint. In order to make the pink paint she needs 3 parts red paint to 1 part white paint. Complete the chart showing the amounts she could use.</a:t>
            </a:r>
            <a:endParaRPr lang="en-US" sz="2400" b="1">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658578842"/>
              </p:ext>
            </p:extLst>
          </p:nvPr>
        </p:nvGraphicFramePr>
        <p:xfrm>
          <a:off x="1697672" y="2897585"/>
          <a:ext cx="7725414" cy="2029221"/>
        </p:xfrm>
        <a:graphic>
          <a:graphicData uri="http://schemas.openxmlformats.org/drawingml/2006/table">
            <a:tbl>
              <a:tblPr firstRow="1" bandRow="1">
                <a:tableStyleId>{5C22544A-7EE6-4342-B048-85BDC9FD1C3A}</a:tableStyleId>
              </a:tblPr>
              <a:tblGrid>
                <a:gridCol w="1065141"/>
                <a:gridCol w="866211"/>
                <a:gridCol w="965677"/>
                <a:gridCol w="965677"/>
                <a:gridCol w="965677"/>
                <a:gridCol w="965677"/>
                <a:gridCol w="965677"/>
                <a:gridCol w="965677"/>
              </a:tblGrid>
              <a:tr h="1170420">
                <a:tc>
                  <a:txBody>
                    <a:bodyPr/>
                    <a:lstStyle/>
                    <a:p>
                      <a:r>
                        <a:rPr lang="en-US" sz="2400" b="1" i="0" u="none" baseline="0" dirty="0" smtClean="0">
                          <a:solidFill>
                            <a:srgbClr val="000000"/>
                          </a:solidFill>
                          <a:latin typeface="Arial - 24"/>
                        </a:rPr>
                        <a:t>Red</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3</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9</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15</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30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60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150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858801">
                <a:tc>
                  <a:txBody>
                    <a:bodyPr/>
                    <a:lstStyle/>
                    <a:p>
                      <a:r>
                        <a:rPr lang="en-US" sz="2400" b="1" i="0" u="none" baseline="0" smtClean="0">
                          <a:solidFill>
                            <a:srgbClr val="000000"/>
                          </a:solidFill>
                          <a:latin typeface="Arial - 24"/>
                        </a:rPr>
                        <a:t>White</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1/3</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3</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5</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20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50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 name="Rectangle 3"/>
          <p:cNvSpPr/>
          <p:nvPr/>
        </p:nvSpPr>
        <p:spPr>
          <a:xfrm>
            <a:off x="4603750" y="2869406"/>
            <a:ext cx="956627"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74950" y="4088606"/>
            <a:ext cx="8382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60377" y="2869406"/>
            <a:ext cx="948373"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89700" y="4088605"/>
            <a:ext cx="970788" cy="81221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99349" y="2869406"/>
            <a:ext cx="914034"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13750" y="4088606"/>
            <a:ext cx="9906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15563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51150" y="1650206"/>
            <a:ext cx="5297424" cy="836076"/>
          </a:xfrm>
          <a:prstGeom prst="rect">
            <a:avLst/>
          </a:prstGeom>
          <a:noFill/>
        </p:spPr>
        <p:txBody>
          <a:bodyPr vert="horz" lIns="96469" tIns="48235" rIns="96469" bIns="48235" rtlCol="0">
            <a:spAutoFit/>
          </a:bodyPr>
          <a:lstStyle/>
          <a:p>
            <a:pPr algn="ctr"/>
            <a:r>
              <a:rPr lang="en-US" sz="4800" b="1" dirty="0">
                <a:solidFill>
                  <a:srgbClr val="0000FF"/>
                </a:solidFill>
                <a:latin typeface="Arial" pitchFamily="34" charset="0"/>
                <a:cs typeface="Arial" pitchFamily="34" charset="0"/>
              </a:rPr>
              <a:t>Writing Ratios</a:t>
            </a: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1395795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36900" y="1726406"/>
            <a:ext cx="4765851" cy="1574740"/>
          </a:xfrm>
          <a:prstGeom prst="rect">
            <a:avLst/>
          </a:prstGeom>
          <a:noFill/>
        </p:spPr>
        <p:txBody>
          <a:bodyPr vert="horz" wrap="square" lIns="96469" tIns="48235" rIns="96469" bIns="48235" rtlCol="0">
            <a:spAutoFit/>
          </a:bodyPr>
          <a:lstStyle/>
          <a:p>
            <a:pPr algn="ctr"/>
            <a:r>
              <a:rPr lang="en-US" sz="4800" b="1" dirty="0">
                <a:solidFill>
                  <a:srgbClr val="0000FF"/>
                </a:solidFill>
                <a:latin typeface="Arial" pitchFamily="34" charset="0"/>
                <a:cs typeface="Arial" pitchFamily="34" charset="0"/>
              </a:rPr>
              <a:t>Rates &amp; Unit Rates</a:t>
            </a:r>
          </a:p>
        </p:txBody>
      </p:sp>
      <p:grpSp>
        <p:nvGrpSpPr>
          <p:cNvPr id="4" name="Group 3"/>
          <p:cNvGrpSpPr/>
          <p:nvPr/>
        </p:nvGrpSpPr>
        <p:grpSpPr>
          <a:xfrm>
            <a:off x="7575550" y="3631406"/>
            <a:ext cx="1612899" cy="1231038"/>
            <a:chOff x="7575550" y="3631406"/>
            <a:chExt cx="1612899" cy="1231038"/>
          </a:xfrm>
        </p:grpSpPr>
        <p:sp>
          <p:nvSpPr>
            <p:cNvPr id="5" name="TextBox 4">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1321029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4884" y="401673"/>
            <a:ext cx="10539667" cy="5268058"/>
          </a:xfrm>
          <a:prstGeom prst="rect">
            <a:avLst/>
          </a:prstGeom>
          <a:noFill/>
        </p:spPr>
        <p:txBody>
          <a:bodyPr vert="horz" lIns="96469" tIns="48235" rIns="96469" bIns="48235" rtlCol="0">
            <a:spAutoFit/>
          </a:bodyPr>
          <a:lstStyle/>
          <a:p>
            <a:r>
              <a:rPr lang="en-US" sz="2800" b="1" u="sng" dirty="0">
                <a:solidFill>
                  <a:srgbClr val="0000FF"/>
                </a:solidFill>
                <a:latin typeface="Arial" pitchFamily="34" charset="0"/>
                <a:cs typeface="Arial" pitchFamily="34" charset="0"/>
              </a:rPr>
              <a:t>Rate</a:t>
            </a:r>
            <a:r>
              <a:rPr lang="en-US" sz="2800" b="1" dirty="0">
                <a:solidFill>
                  <a:srgbClr val="0000FF"/>
                </a:solidFill>
                <a:latin typeface="Arial" pitchFamily="34" charset="0"/>
                <a:cs typeface="Arial" pitchFamily="34" charset="0"/>
              </a:rPr>
              <a:t> is a ratio that is used to compare measurements with different units.</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Unit Rate</a:t>
            </a:r>
            <a:r>
              <a:rPr lang="en-US" sz="2800" b="1" dirty="0">
                <a:solidFill>
                  <a:srgbClr val="0000FF"/>
                </a:solidFill>
                <a:latin typeface="Arial" pitchFamily="34" charset="0"/>
                <a:cs typeface="Arial" pitchFamily="34" charset="0"/>
              </a:rPr>
              <a:t> - is a rate with a denominator of 1.</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u="sng" dirty="0" smtClean="0">
                <a:solidFill>
                  <a:srgbClr val="0000FF"/>
                </a:solidFill>
                <a:latin typeface="Arial" pitchFamily="34" charset="0"/>
                <a:cs typeface="Arial" pitchFamily="34" charset="0"/>
              </a:rPr>
              <a:t>Rate</a:t>
            </a:r>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Unit Rate</a:t>
            </a:r>
          </a:p>
          <a:p>
            <a:r>
              <a:rPr lang="en-US" sz="2800" b="1" dirty="0">
                <a:solidFill>
                  <a:srgbClr val="0000FF"/>
                </a:solidFill>
                <a:latin typeface="Arial" pitchFamily="34" charset="0"/>
                <a:cs typeface="Arial" pitchFamily="34" charset="0"/>
              </a:rPr>
              <a:t>$32 in 4 hours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8 in 1 hour</a:t>
            </a:r>
          </a:p>
          <a:p>
            <a:r>
              <a:rPr lang="en-US" sz="2800" b="1" dirty="0">
                <a:solidFill>
                  <a:srgbClr val="0000FF"/>
                </a:solidFill>
                <a:latin typeface="Arial" pitchFamily="34" charset="0"/>
                <a:cs typeface="Arial" pitchFamily="34" charset="0"/>
              </a:rPr>
              <a:t>36 students at 9 tables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4 </a:t>
            </a:r>
            <a:r>
              <a:rPr lang="en-US" sz="2800" b="1" dirty="0">
                <a:solidFill>
                  <a:srgbClr val="0000FF"/>
                </a:solidFill>
                <a:latin typeface="Arial" pitchFamily="34" charset="0"/>
                <a:cs typeface="Arial" pitchFamily="34" charset="0"/>
              </a:rPr>
              <a:t>students at 1 table</a:t>
            </a:r>
          </a:p>
          <a:p>
            <a:r>
              <a:rPr lang="en-US" sz="2800" b="1" dirty="0">
                <a:solidFill>
                  <a:srgbClr val="0000FF"/>
                </a:solidFill>
                <a:latin typeface="Arial" pitchFamily="34" charset="0"/>
                <a:cs typeface="Arial" pitchFamily="34" charset="0"/>
              </a:rPr>
              <a:t>120 miles in 2 hours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60 </a:t>
            </a:r>
            <a:r>
              <a:rPr lang="en-US" sz="2800" b="1" dirty="0">
                <a:solidFill>
                  <a:srgbClr val="0000FF"/>
                </a:solidFill>
                <a:latin typeface="Arial" pitchFamily="34" charset="0"/>
                <a:cs typeface="Arial" pitchFamily="34" charset="0"/>
              </a:rPr>
              <a:t>miles in 1 hour</a:t>
            </a:r>
          </a:p>
          <a:p>
            <a:r>
              <a:rPr lang="en-US" sz="2800" b="1" dirty="0">
                <a:solidFill>
                  <a:srgbClr val="0000FF"/>
                </a:solidFill>
                <a:latin typeface="Arial" pitchFamily="34" charset="0"/>
                <a:cs typeface="Arial" pitchFamily="34" charset="0"/>
              </a:rPr>
              <a:t>$5.94 for 6 sodas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a:t>
            </a:r>
            <a:r>
              <a:rPr lang="en-US" sz="2800" b="1" dirty="0">
                <a:solidFill>
                  <a:srgbClr val="0000FF"/>
                </a:solidFill>
                <a:latin typeface="Arial" pitchFamily="34" charset="0"/>
                <a:cs typeface="Arial" pitchFamily="34" charset="0"/>
              </a:rPr>
              <a:t>0.99 for 1 soda</a:t>
            </a:r>
          </a:p>
          <a:p>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223990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65611" y="453502"/>
            <a:ext cx="9629171" cy="4837171"/>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There are 672 students in a school and there are 28 teachers how many students per teacher?</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To find the unit rate (or students per 1 teacher) divide both the numerator and the denominator by the denominator.</a:t>
            </a:r>
          </a:p>
          <a:p>
            <a:endParaRPr lang="en-US" sz="2800" b="1" dirty="0">
              <a:solidFill>
                <a:srgbClr val="0000FF"/>
              </a:solidFill>
              <a:latin typeface="Arial" pitchFamily="34" charset="0"/>
              <a:cs typeface="Arial" pitchFamily="34" charset="0"/>
            </a:endParaRPr>
          </a:p>
          <a:p>
            <a:r>
              <a:rPr lang="en-US" sz="2800" b="1" u="sng" dirty="0">
                <a:solidFill>
                  <a:srgbClr val="0000FF"/>
                </a:solidFill>
                <a:latin typeface="Arial" pitchFamily="34" charset="0"/>
                <a:cs typeface="Arial" pitchFamily="34" charset="0"/>
              </a:rPr>
              <a:t>students</a:t>
            </a:r>
            <a:r>
              <a:rPr lang="en-US" sz="2800" b="1" dirty="0">
                <a:solidFill>
                  <a:srgbClr val="0000FF"/>
                </a:solidFill>
                <a:latin typeface="Arial" pitchFamily="34" charset="0"/>
                <a:cs typeface="Arial" pitchFamily="34" charset="0"/>
              </a:rPr>
              <a:t>		</a:t>
            </a:r>
            <a:r>
              <a:rPr lang="en-US" sz="2800" b="1" u="sng" dirty="0" smtClean="0">
                <a:solidFill>
                  <a:srgbClr val="0000FF"/>
                </a:solidFill>
                <a:latin typeface="Arial" pitchFamily="34" charset="0"/>
                <a:cs typeface="Arial" pitchFamily="34" charset="0"/>
              </a:rPr>
              <a:t>672</a:t>
            </a:r>
            <a:r>
              <a:rPr lang="en-US" sz="2800" b="1" dirty="0" smtClean="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sym typeface="Symbol"/>
              </a:rPr>
              <a:t></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28</a:t>
            </a:r>
            <a:r>
              <a:rPr lang="en-US" sz="2800" b="1" dirty="0">
                <a:solidFill>
                  <a:srgbClr val="0000FF"/>
                </a:solidFill>
                <a:latin typeface="Arial" pitchFamily="34" charset="0"/>
                <a:cs typeface="Arial" pitchFamily="34" charset="0"/>
              </a:rPr>
              <a:t>	     </a:t>
            </a:r>
            <a:r>
              <a:rPr lang="en-US" sz="2800" b="1" u="sng" dirty="0">
                <a:solidFill>
                  <a:srgbClr val="0000FF"/>
                </a:solidFill>
                <a:latin typeface="Arial" pitchFamily="34" charset="0"/>
                <a:cs typeface="Arial" pitchFamily="34" charset="0"/>
              </a:rPr>
              <a:t>24</a:t>
            </a:r>
          </a:p>
          <a:p>
            <a:r>
              <a:rPr lang="en-US" sz="2800" b="1" dirty="0">
                <a:solidFill>
                  <a:srgbClr val="0000FF"/>
                </a:solidFill>
                <a:latin typeface="Arial" pitchFamily="34" charset="0"/>
                <a:cs typeface="Arial" pitchFamily="34" charset="0"/>
              </a:rPr>
              <a:t>teachers		</a:t>
            </a:r>
            <a:r>
              <a:rPr lang="en-US" sz="2800" b="1" dirty="0" smtClean="0">
                <a:solidFill>
                  <a:srgbClr val="0000FF"/>
                </a:solidFill>
                <a:latin typeface="Arial" pitchFamily="34" charset="0"/>
                <a:cs typeface="Arial" pitchFamily="34" charset="0"/>
              </a:rPr>
              <a:t> 28</a:t>
            </a:r>
            <a:r>
              <a:rPr lang="en-US" sz="2800" b="1" dirty="0">
                <a:solidFill>
                  <a:srgbClr val="0000FF"/>
                </a:solidFill>
                <a:latin typeface="Arial" pitchFamily="34" charset="0"/>
                <a:cs typeface="Arial" pitchFamily="34" charset="0"/>
                <a:sym typeface="Symbol"/>
              </a:rPr>
              <a:t> </a:t>
            </a:r>
            <a:r>
              <a:rPr lang="en-US" sz="2800" b="1" dirty="0">
                <a:solidFill>
                  <a:srgbClr val="0000FF"/>
                </a:solidFill>
                <a:latin typeface="Arial" pitchFamily="34" charset="0"/>
                <a:cs typeface="Arial" pitchFamily="34" charset="0"/>
              </a:rPr>
              <a:t>	 28 	</a:t>
            </a:r>
            <a:r>
              <a:rPr lang="en-US" sz="2800" b="1" dirty="0" smtClean="0">
                <a:solidFill>
                  <a:srgbClr val="0000FF"/>
                </a:solidFill>
                <a:latin typeface="Arial" pitchFamily="34" charset="0"/>
                <a:cs typeface="Arial" pitchFamily="34" charset="0"/>
              </a:rPr>
              <a:t>      1</a:t>
            </a:r>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There are 24 students per teacher.</a:t>
            </a:r>
          </a:p>
        </p:txBody>
      </p:sp>
      <p:sp>
        <p:nvSpPr>
          <p:cNvPr id="5" name="TextBox 4"/>
          <p:cNvSpPr txBox="1"/>
          <p:nvPr/>
        </p:nvSpPr>
        <p:spPr>
          <a:xfrm>
            <a:off x="2640014" y="3707606"/>
            <a:ext cx="363536" cy="435966"/>
          </a:xfrm>
          <a:prstGeom prst="rect">
            <a:avLst/>
          </a:prstGeom>
          <a:noFill/>
        </p:spPr>
        <p:txBody>
          <a:bodyPr vert="horz" lIns="96469" tIns="48235" rIns="96469" bIns="48235" rtlCol="0">
            <a:spAutoFit/>
          </a:bodyPr>
          <a:lstStyle/>
          <a:p>
            <a:r>
              <a:rPr lang="en-US" sz="2200" b="1" dirty="0">
                <a:solidFill>
                  <a:srgbClr val="0000FF"/>
                </a:solidFill>
                <a:latin typeface="Arial - 28"/>
              </a:rPr>
              <a:t>=</a:t>
            </a:r>
          </a:p>
        </p:txBody>
      </p:sp>
      <p:sp>
        <p:nvSpPr>
          <p:cNvPr id="6" name="TextBox 5"/>
          <p:cNvSpPr txBox="1"/>
          <p:nvPr/>
        </p:nvSpPr>
        <p:spPr>
          <a:xfrm>
            <a:off x="5289550" y="3703459"/>
            <a:ext cx="363536" cy="435966"/>
          </a:xfrm>
          <a:prstGeom prst="rect">
            <a:avLst/>
          </a:prstGeom>
          <a:noFill/>
        </p:spPr>
        <p:txBody>
          <a:bodyPr vert="horz" lIns="96469" tIns="48235" rIns="96469" bIns="48235" rtlCol="0">
            <a:spAutoFit/>
          </a:bodyPr>
          <a:lstStyle/>
          <a:p>
            <a:r>
              <a:rPr lang="en-US" sz="2200" b="1" dirty="0">
                <a:solidFill>
                  <a:srgbClr val="0000FF"/>
                </a:solidFill>
                <a:latin typeface="Arial - 28"/>
              </a:rPr>
              <a:t>=</a:t>
            </a:r>
          </a:p>
        </p:txBody>
      </p:sp>
    </p:spTree>
    <p:extLst>
      <p:ext uri="{BB962C8B-B14F-4D97-AF65-F5344CB8AC3E}">
        <p14:creationId xmlns:p14="http://schemas.microsoft.com/office/powerpoint/2010/main" xmlns="" val="12085857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86338" y="660817"/>
            <a:ext cx="9477422" cy="5237281"/>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Try these.</a:t>
            </a:r>
          </a:p>
          <a:p>
            <a:r>
              <a:rPr lang="en-US" sz="2400" b="1" dirty="0">
                <a:solidFill>
                  <a:srgbClr val="0000FF"/>
                </a:solidFill>
                <a:latin typeface="Arial" pitchFamily="34" charset="0"/>
                <a:cs typeface="Arial" pitchFamily="34" charset="0"/>
              </a:rPr>
              <a:t>Find the unit rates.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20 toys for 5 dogs =			4 toys for 1 dog</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$735 per week =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147 per week</a:t>
            </a:r>
          </a:p>
          <a:p>
            <a:r>
              <a:rPr lang="en-US" sz="2400" b="1" dirty="0">
                <a:solidFill>
                  <a:srgbClr val="0000FF"/>
                </a:solidFill>
                <a:latin typeface="Arial" pitchFamily="34" charset="0"/>
                <a:cs typeface="Arial" pitchFamily="34" charset="0"/>
              </a:rPr>
              <a:t>(Hint: 5 day work week)</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For every 12 laps Evan 		</a:t>
            </a:r>
            <a:r>
              <a:rPr lang="en-US" sz="2400" b="1" dirty="0" smtClean="0">
                <a:solidFill>
                  <a:srgbClr val="0000FF"/>
                </a:solidFill>
                <a:latin typeface="Arial" pitchFamily="34" charset="0"/>
                <a:cs typeface="Arial" pitchFamily="34" charset="0"/>
              </a:rPr>
              <a:t>Evan </a:t>
            </a:r>
            <a:r>
              <a:rPr lang="en-US" sz="2400" b="1" dirty="0">
                <a:solidFill>
                  <a:srgbClr val="0000FF"/>
                </a:solidFill>
                <a:latin typeface="Arial" pitchFamily="34" charset="0"/>
                <a:cs typeface="Arial" pitchFamily="34" charset="0"/>
              </a:rPr>
              <a:t>runs 3 laps </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runs </a:t>
            </a:r>
            <a:r>
              <a:rPr lang="en-US" sz="2400" b="1" dirty="0">
                <a:solidFill>
                  <a:srgbClr val="0000FF"/>
                </a:solidFill>
                <a:latin typeface="Arial" pitchFamily="34" charset="0"/>
                <a:cs typeface="Arial" pitchFamily="34" charset="0"/>
              </a:rPr>
              <a:t>Lucas runs 4			</a:t>
            </a:r>
            <a:r>
              <a:rPr lang="en-US" sz="2400" b="1" dirty="0" smtClean="0">
                <a:solidFill>
                  <a:srgbClr val="0000FF"/>
                </a:solidFill>
                <a:latin typeface="Arial" pitchFamily="34" charset="0"/>
                <a:cs typeface="Arial" pitchFamily="34" charset="0"/>
              </a:rPr>
              <a:t>Lucas runs </a:t>
            </a:r>
            <a:r>
              <a:rPr lang="en-US" sz="2400" b="1" dirty="0">
                <a:solidFill>
                  <a:srgbClr val="0000FF"/>
                </a:solidFill>
                <a:latin typeface="Arial" pitchFamily="34" charset="0"/>
                <a:cs typeface="Arial" pitchFamily="34" charset="0"/>
              </a:rPr>
              <a:t>1</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Richard read 27 pages 		</a:t>
            </a:r>
            <a:r>
              <a:rPr lang="en-US" sz="2400" b="1" dirty="0" smtClean="0">
                <a:solidFill>
                  <a:srgbClr val="0000FF"/>
                </a:solidFill>
                <a:latin typeface="Arial" pitchFamily="34" charset="0"/>
                <a:cs typeface="Arial" pitchFamily="34" charset="0"/>
              </a:rPr>
              <a:t>Richard </a:t>
            </a:r>
            <a:r>
              <a:rPr lang="en-US" sz="2400" b="1" dirty="0">
                <a:solidFill>
                  <a:srgbClr val="0000FF"/>
                </a:solidFill>
                <a:latin typeface="Arial" pitchFamily="34" charset="0"/>
                <a:cs typeface="Arial" pitchFamily="34" charset="0"/>
              </a:rPr>
              <a:t>read 9      </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in </a:t>
            </a:r>
            <a:r>
              <a:rPr lang="en-US" sz="2400" b="1" dirty="0">
                <a:solidFill>
                  <a:srgbClr val="0000FF"/>
                </a:solidFill>
                <a:latin typeface="Arial" pitchFamily="34" charset="0"/>
                <a:cs typeface="Arial" pitchFamily="34" charset="0"/>
              </a:rPr>
              <a:t>3 hours				</a:t>
            </a:r>
            <a:r>
              <a:rPr lang="en-US" sz="2400" b="1" dirty="0" smtClean="0">
                <a:solidFill>
                  <a:srgbClr val="0000FF"/>
                </a:solidFill>
                <a:latin typeface="Arial" pitchFamily="34" charset="0"/>
                <a:cs typeface="Arial" pitchFamily="34" charset="0"/>
              </a:rPr>
              <a:t>pages </a:t>
            </a:r>
            <a:r>
              <a:rPr lang="en-US" sz="2400" b="1" dirty="0">
                <a:solidFill>
                  <a:srgbClr val="0000FF"/>
                </a:solidFill>
                <a:latin typeface="Arial" pitchFamily="34" charset="0"/>
                <a:cs typeface="Arial" pitchFamily="34" charset="0"/>
              </a:rPr>
              <a:t>in 1 hour</a:t>
            </a:r>
          </a:p>
          <a:p>
            <a:r>
              <a:rPr lang="en-US" sz="2200" b="1" dirty="0">
                <a:solidFill>
                  <a:srgbClr val="0000FF"/>
                </a:solidFill>
                <a:latin typeface="Arial - 28"/>
              </a:rPr>
              <a:t>					 </a:t>
            </a:r>
          </a:p>
        </p:txBody>
      </p:sp>
      <p:sp>
        <p:nvSpPr>
          <p:cNvPr id="3" name="TextBox 2"/>
          <p:cNvSpPr txBox="1"/>
          <p:nvPr/>
        </p:nvSpPr>
        <p:spPr>
          <a:xfrm>
            <a:off x="4290824" y="4877422"/>
            <a:ext cx="363536" cy="435966"/>
          </a:xfrm>
          <a:prstGeom prst="rect">
            <a:avLst/>
          </a:prstGeom>
          <a:noFill/>
        </p:spPr>
        <p:txBody>
          <a:bodyPr vert="horz" lIns="96469" tIns="48235" rIns="96469" bIns="48235" rtlCol="0">
            <a:spAutoFit/>
          </a:bodyPr>
          <a:lstStyle/>
          <a:p>
            <a:r>
              <a:rPr lang="en-US" sz="2200" b="1" dirty="0">
                <a:solidFill>
                  <a:srgbClr val="0000FF"/>
                </a:solidFill>
                <a:latin typeface="Arial - 28"/>
              </a:rPr>
              <a:t>=</a:t>
            </a:r>
          </a:p>
        </p:txBody>
      </p:sp>
      <p:sp>
        <p:nvSpPr>
          <p:cNvPr id="4" name="TextBox 3"/>
          <p:cNvSpPr txBox="1"/>
          <p:nvPr/>
        </p:nvSpPr>
        <p:spPr>
          <a:xfrm>
            <a:off x="4146550" y="4044924"/>
            <a:ext cx="363536" cy="435966"/>
          </a:xfrm>
          <a:prstGeom prst="rect">
            <a:avLst/>
          </a:prstGeom>
          <a:noFill/>
        </p:spPr>
        <p:txBody>
          <a:bodyPr vert="horz" lIns="96469" tIns="48235" rIns="96469" bIns="48235" rtlCol="0">
            <a:spAutoFit/>
          </a:bodyPr>
          <a:lstStyle/>
          <a:p>
            <a:r>
              <a:rPr lang="en-US" sz="2200" b="1">
                <a:solidFill>
                  <a:srgbClr val="0000FF"/>
                </a:solidFill>
                <a:latin typeface="Arial - 28"/>
              </a:rPr>
              <a:t>=</a:t>
            </a:r>
          </a:p>
        </p:txBody>
      </p:sp>
      <p:grpSp>
        <p:nvGrpSpPr>
          <p:cNvPr id="7" name="Group 6"/>
          <p:cNvGrpSpPr/>
          <p:nvPr/>
        </p:nvGrpSpPr>
        <p:grpSpPr>
          <a:xfrm>
            <a:off x="5490560" y="1658516"/>
            <a:ext cx="3606940" cy="691628"/>
            <a:chOff x="5054600" y="1625600"/>
            <a:chExt cx="3320543" cy="677902"/>
          </a:xfrm>
        </p:grpSpPr>
        <p:sp>
          <p:nvSpPr>
            <p:cNvPr id="5" name="Freeform 4"/>
            <p:cNvSpPr/>
            <p:nvPr/>
          </p:nvSpPr>
          <p:spPr>
            <a:xfrm>
              <a:off x="5054600" y="1625600"/>
              <a:ext cx="3320543"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80000" y="2032000"/>
              <a:ext cx="771644" cy="271502"/>
            </a:xfrm>
            <a:prstGeom prst="rect">
              <a:avLst/>
            </a:prstGeom>
            <a:noFill/>
          </p:spPr>
          <p:txBody>
            <a:bodyPr vert="horz" wrap="square" rtlCol="0">
              <a:spAutoFit/>
            </a:bodyPr>
            <a:lstStyle/>
            <a:p>
              <a:r>
                <a:rPr lang="en-US" sz="1200" b="1" i="1" dirty="0">
                  <a:solidFill>
                    <a:srgbClr val="0000FF"/>
                  </a:solidFill>
                  <a:latin typeface="Arial - 12"/>
                </a:rPr>
                <a:t>click</a:t>
              </a:r>
            </a:p>
          </p:txBody>
        </p:sp>
      </p:grpSp>
      <p:grpSp>
        <p:nvGrpSpPr>
          <p:cNvPr id="10" name="Group 9"/>
          <p:cNvGrpSpPr/>
          <p:nvPr/>
        </p:nvGrpSpPr>
        <p:grpSpPr>
          <a:xfrm>
            <a:off x="5416410" y="2596684"/>
            <a:ext cx="3606940" cy="658000"/>
            <a:chOff x="5105400" y="2513706"/>
            <a:chExt cx="3320543" cy="644941"/>
          </a:xfrm>
        </p:grpSpPr>
        <p:sp>
          <p:nvSpPr>
            <p:cNvPr id="8" name="Freeform 7"/>
            <p:cNvSpPr/>
            <p:nvPr/>
          </p:nvSpPr>
          <p:spPr>
            <a:xfrm>
              <a:off x="5105400" y="2513706"/>
              <a:ext cx="3320543"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30799" y="2887145"/>
              <a:ext cx="720844" cy="271502"/>
            </a:xfrm>
            <a:prstGeom prst="rect">
              <a:avLst/>
            </a:prstGeom>
            <a:noFill/>
          </p:spPr>
          <p:txBody>
            <a:bodyPr vert="horz" wrap="square" rtlCol="0">
              <a:spAutoFit/>
            </a:bodyPr>
            <a:lstStyle/>
            <a:p>
              <a:r>
                <a:rPr lang="en-US" sz="1200" b="1" i="1" dirty="0">
                  <a:solidFill>
                    <a:srgbClr val="0000FF"/>
                  </a:solidFill>
                  <a:latin typeface="Arial - 12"/>
                </a:rPr>
                <a:t>click</a:t>
              </a:r>
            </a:p>
          </p:txBody>
        </p:sp>
      </p:grpSp>
      <p:grpSp>
        <p:nvGrpSpPr>
          <p:cNvPr id="13" name="Group 12"/>
          <p:cNvGrpSpPr/>
          <p:nvPr/>
        </p:nvGrpSpPr>
        <p:grpSpPr>
          <a:xfrm>
            <a:off x="5441950" y="4718818"/>
            <a:ext cx="4172137" cy="753174"/>
            <a:chOff x="6073775" y="4994275"/>
            <a:chExt cx="3840862" cy="738226"/>
          </a:xfrm>
        </p:grpSpPr>
        <p:sp>
          <p:nvSpPr>
            <p:cNvPr id="11" name="Freeform 10"/>
            <p:cNvSpPr/>
            <p:nvPr/>
          </p:nvSpPr>
          <p:spPr>
            <a:xfrm>
              <a:off x="6073775" y="4994275"/>
              <a:ext cx="3840862" cy="731013"/>
            </a:xfrm>
            <a:custGeom>
              <a:avLst/>
              <a:gdLst/>
              <a:ahLst/>
              <a:cxnLst/>
              <a:rect l="0" t="0" r="0" b="0"/>
              <a:pathLst>
                <a:path w="3840862" h="731013">
                  <a:moveTo>
                    <a:pt x="0" y="0"/>
                  </a:moveTo>
                  <a:lnTo>
                    <a:pt x="3840861" y="0"/>
                  </a:lnTo>
                  <a:lnTo>
                    <a:pt x="3840861" y="731012"/>
                  </a:lnTo>
                  <a:lnTo>
                    <a:pt x="0" y="73101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08700" y="5461000"/>
              <a:ext cx="519049" cy="271501"/>
            </a:xfrm>
            <a:prstGeom prst="rect">
              <a:avLst/>
            </a:prstGeom>
            <a:noFill/>
          </p:spPr>
          <p:txBody>
            <a:bodyPr vert="horz" rtlCol="0">
              <a:spAutoFit/>
            </a:bodyPr>
            <a:lstStyle/>
            <a:p>
              <a:r>
                <a:rPr lang="en-US" sz="1200" b="1" i="1" dirty="0">
                  <a:solidFill>
                    <a:srgbClr val="0000FF"/>
                  </a:solidFill>
                  <a:latin typeface="Arial - 13"/>
                </a:rPr>
                <a:t>click</a:t>
              </a:r>
            </a:p>
          </p:txBody>
        </p:sp>
      </p:grpSp>
      <p:grpSp>
        <p:nvGrpSpPr>
          <p:cNvPr id="16" name="Group 15"/>
          <p:cNvGrpSpPr/>
          <p:nvPr/>
        </p:nvGrpSpPr>
        <p:grpSpPr>
          <a:xfrm>
            <a:off x="5414360" y="3668337"/>
            <a:ext cx="4370990" cy="753174"/>
            <a:chOff x="6022975" y="3711575"/>
            <a:chExt cx="4023926" cy="738226"/>
          </a:xfrm>
        </p:grpSpPr>
        <p:sp>
          <p:nvSpPr>
            <p:cNvPr id="14" name="Freeform 13"/>
            <p:cNvSpPr/>
            <p:nvPr/>
          </p:nvSpPr>
          <p:spPr>
            <a:xfrm>
              <a:off x="6022975" y="3711575"/>
              <a:ext cx="4023926" cy="731013"/>
            </a:xfrm>
            <a:custGeom>
              <a:avLst/>
              <a:gdLst/>
              <a:ahLst/>
              <a:cxnLst/>
              <a:rect l="0" t="0" r="0" b="0"/>
              <a:pathLst>
                <a:path w="3840862" h="731013">
                  <a:moveTo>
                    <a:pt x="0" y="0"/>
                  </a:moveTo>
                  <a:lnTo>
                    <a:pt x="3840861" y="0"/>
                  </a:lnTo>
                  <a:lnTo>
                    <a:pt x="3840861" y="731012"/>
                  </a:lnTo>
                  <a:lnTo>
                    <a:pt x="0" y="73101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57900" y="4178300"/>
              <a:ext cx="519049" cy="271501"/>
            </a:xfrm>
            <a:prstGeom prst="rect">
              <a:avLst/>
            </a:prstGeom>
            <a:noFill/>
          </p:spPr>
          <p:txBody>
            <a:bodyPr vert="horz" rtlCol="0">
              <a:spAutoFit/>
            </a:bodyPr>
            <a:lstStyle/>
            <a:p>
              <a:r>
                <a:rPr lang="en-US" sz="1200" b="1" i="1" dirty="0">
                  <a:solidFill>
                    <a:srgbClr val="0000FF"/>
                  </a:solidFill>
                  <a:latin typeface="Arial - 13"/>
                </a:rPr>
                <a:t>click</a:t>
              </a:r>
            </a:p>
          </p:txBody>
        </p:sp>
      </p:grpSp>
    </p:spTree>
    <p:extLst>
      <p:ext uri="{BB962C8B-B14F-4D97-AF65-F5344CB8AC3E}">
        <p14:creationId xmlns:p14="http://schemas.microsoft.com/office/powerpoint/2010/main" xmlns="" val="3311215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96945"/>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25</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96946"/>
            <a:ext cx="9642968" cy="959186"/>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Emily drove 825 miles in 15 hours. </a:t>
            </a:r>
          </a:p>
          <a:p>
            <a:r>
              <a:rPr lang="en-US" sz="2800" b="1" smtClean="0">
                <a:solidFill>
                  <a:srgbClr val="000000"/>
                </a:solidFill>
                <a:latin typeface="Arial" pitchFamily="34" charset="0"/>
                <a:cs typeface="Arial" pitchFamily="34" charset="0"/>
              </a:rPr>
              <a:t>How many miles per hour (mph) did she drive?</a:t>
            </a:r>
            <a:endParaRPr lang="en-US" sz="2800" b="1">
              <a:solidFill>
                <a:srgbClr val="000000"/>
              </a:solidFill>
              <a:latin typeface="Arial" pitchFamily="34" charset="0"/>
              <a:cs typeface="Arial" pitchFamily="34" charset="0"/>
            </a:endParaRPr>
          </a:p>
        </p:txBody>
      </p:sp>
      <p:sp>
        <p:nvSpPr>
          <p:cNvPr id="4" name="TextBox 3"/>
          <p:cNvSpPr txBox="1"/>
          <p:nvPr/>
        </p:nvSpPr>
        <p:spPr>
          <a:xfrm>
            <a:off x="2399797" y="2336006"/>
            <a:ext cx="398804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155950" y="2336006"/>
            <a:ext cx="3988049"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815 miles per hour</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399797" y="3021806"/>
            <a:ext cx="380391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155950" y="3021806"/>
            <a:ext cx="380391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60 miles per hour</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399797" y="3707606"/>
            <a:ext cx="380391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155950" y="3707606"/>
            <a:ext cx="380391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55 miles per hour</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399797" y="4418827"/>
            <a:ext cx="380391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155950" y="4418827"/>
            <a:ext cx="3803910"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15 miles per hour</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03657"/>
            <a:ext cx="3752342" cy="64786"/>
          </a:xfrm>
          <a:prstGeom prst="rect">
            <a:avLst/>
          </a:prstGeom>
          <a:solidFill>
            <a:scrgbClr r="0" g="0" b="0">
              <a:alpha val="0"/>
            </a:scrgbClr>
          </a:solidFill>
        </p:spPr>
      </p:pic>
      <p:grpSp>
        <p:nvGrpSpPr>
          <p:cNvPr id="21" name="Group 20"/>
          <p:cNvGrpSpPr>
            <a:grpSpLocks/>
          </p:cNvGrpSpPr>
          <p:nvPr/>
        </p:nvGrpSpPr>
        <p:grpSpPr bwMode="auto">
          <a:xfrm>
            <a:off x="1840672" y="2399506"/>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506727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95819"/>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26</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95820"/>
            <a:ext cx="8327811" cy="1390074"/>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Emily's brother drove 340 miles and used 17 gallons of gas. How many miles per gallon (mpg) did he get?</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38182714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95819"/>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27</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95820"/>
            <a:ext cx="8785011" cy="959186"/>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Margot bought 16 oranges for $4. How much does 1 orange cost? (Read carefully!!) </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1075770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95819"/>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28</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95820"/>
            <a:ext cx="8708811" cy="959186"/>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Brian bought 3 pounds of chicken for $10.47. How much was one pound of chicken?</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1419546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0" y="5516926"/>
            <a:ext cx="1013960" cy="952351"/>
          </a:xfrm>
          <a:prstGeom prst="rect">
            <a:avLst/>
          </a:prstGeom>
          <a:solidFill>
            <a:scrgbClr r="0" g="0" b="0">
              <a:alpha val="0"/>
            </a:scrgbClr>
          </a:solidFill>
        </p:spPr>
      </p:pic>
      <p:grpSp>
        <p:nvGrpSpPr>
          <p:cNvPr id="21" name="Group 20"/>
          <p:cNvGrpSpPr/>
          <p:nvPr/>
        </p:nvGrpSpPr>
        <p:grpSpPr>
          <a:xfrm>
            <a:off x="91739" y="4068184"/>
            <a:ext cx="11248059" cy="2839822"/>
            <a:chOff x="84455" y="2713863"/>
            <a:chExt cx="10354945" cy="2783460"/>
          </a:xfrm>
        </p:grpSpPr>
        <p:grpSp>
          <p:nvGrpSpPr>
            <p:cNvPr id="19" name="Group 18"/>
            <p:cNvGrpSpPr/>
            <p:nvPr/>
          </p:nvGrpSpPr>
          <p:grpSpPr>
            <a:xfrm>
              <a:off x="84455" y="2713863"/>
              <a:ext cx="10354945" cy="2783460"/>
              <a:chOff x="84455" y="2713863"/>
              <a:chExt cx="10354945" cy="2783460"/>
            </a:xfrm>
          </p:grpSpPr>
          <p:pic>
            <p:nvPicPr>
              <p:cNvPr id="3" name="Picture 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010400" y="3549650"/>
                <a:ext cx="875792" cy="875792"/>
              </a:xfrm>
              <a:prstGeom prst="rect">
                <a:avLst/>
              </a:prstGeom>
              <a:solidFill>
                <a:scrgbClr r="0" g="0" b="0">
                  <a:alpha val="0"/>
                </a:scrgbClr>
              </a:solidFill>
            </p:spPr>
          </p:pic>
          <p:pic>
            <p:nvPicPr>
              <p:cNvPr id="4" name="Picture 3"/>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3556000" y="3530600"/>
                <a:ext cx="1298067" cy="1298067"/>
              </a:xfrm>
              <a:prstGeom prst="rect">
                <a:avLst/>
              </a:prstGeom>
              <a:solidFill>
                <a:scrgbClr r="0" g="0" b="0">
                  <a:alpha val="0"/>
                </a:scrgbClr>
              </a:solidFill>
            </p:spPr>
          </p:pic>
          <p:sp>
            <p:nvSpPr>
              <p:cNvPr id="5" name="Freeform 4"/>
              <p:cNvSpPr/>
              <p:nvPr/>
            </p:nvSpPr>
            <p:spPr>
              <a:xfrm>
                <a:off x="84455" y="3038983"/>
                <a:ext cx="2861946" cy="2081912"/>
              </a:xfrm>
              <a:custGeom>
                <a:avLst/>
                <a:gdLst/>
                <a:ahLst/>
                <a:cxnLst/>
                <a:rect l="0" t="0" r="0" b="0"/>
                <a:pathLst>
                  <a:path w="2861946" h="2081912">
                    <a:moveTo>
                      <a:pt x="477012" y="0"/>
                    </a:moveTo>
                    <a:lnTo>
                      <a:pt x="2432431" y="0"/>
                    </a:lnTo>
                    <a:lnTo>
                      <a:pt x="2480310" y="7112"/>
                    </a:lnTo>
                    <a:lnTo>
                      <a:pt x="2566035" y="24257"/>
                    </a:lnTo>
                    <a:lnTo>
                      <a:pt x="2647188" y="59055"/>
                    </a:lnTo>
                    <a:lnTo>
                      <a:pt x="2685415" y="76200"/>
                    </a:lnTo>
                    <a:lnTo>
                      <a:pt x="2752344" y="124968"/>
                    </a:lnTo>
                    <a:lnTo>
                      <a:pt x="2799842" y="180467"/>
                    </a:lnTo>
                    <a:lnTo>
                      <a:pt x="2823845" y="211709"/>
                    </a:lnTo>
                    <a:lnTo>
                      <a:pt x="2847721" y="274066"/>
                    </a:lnTo>
                    <a:lnTo>
                      <a:pt x="2857119" y="308864"/>
                    </a:lnTo>
                    <a:lnTo>
                      <a:pt x="2857119" y="326009"/>
                    </a:lnTo>
                    <a:lnTo>
                      <a:pt x="2861945" y="346964"/>
                    </a:lnTo>
                    <a:lnTo>
                      <a:pt x="2861945" y="1734947"/>
                    </a:lnTo>
                    <a:lnTo>
                      <a:pt x="2857119" y="1752346"/>
                    </a:lnTo>
                    <a:lnTo>
                      <a:pt x="2857119" y="1769745"/>
                    </a:lnTo>
                    <a:lnTo>
                      <a:pt x="2847721" y="1804289"/>
                    </a:lnTo>
                    <a:lnTo>
                      <a:pt x="2823845" y="1866646"/>
                    </a:lnTo>
                    <a:lnTo>
                      <a:pt x="2776347" y="1925701"/>
                    </a:lnTo>
                    <a:lnTo>
                      <a:pt x="2752344" y="1953514"/>
                    </a:lnTo>
                    <a:lnTo>
                      <a:pt x="2685415" y="2002155"/>
                    </a:lnTo>
                    <a:lnTo>
                      <a:pt x="2609088" y="2036699"/>
                    </a:lnTo>
                    <a:lnTo>
                      <a:pt x="2566035" y="2054098"/>
                    </a:lnTo>
                    <a:lnTo>
                      <a:pt x="2480310" y="2071624"/>
                    </a:lnTo>
                    <a:lnTo>
                      <a:pt x="2432431" y="2078355"/>
                    </a:lnTo>
                    <a:lnTo>
                      <a:pt x="2408936" y="2078355"/>
                    </a:lnTo>
                    <a:lnTo>
                      <a:pt x="2384933" y="2081911"/>
                    </a:lnTo>
                    <a:lnTo>
                      <a:pt x="477012" y="2081911"/>
                    </a:lnTo>
                    <a:lnTo>
                      <a:pt x="448183" y="2078355"/>
                    </a:lnTo>
                    <a:lnTo>
                      <a:pt x="424561" y="2078355"/>
                    </a:lnTo>
                    <a:lnTo>
                      <a:pt x="376682" y="2071624"/>
                    </a:lnTo>
                    <a:lnTo>
                      <a:pt x="291084" y="2054098"/>
                    </a:lnTo>
                    <a:lnTo>
                      <a:pt x="209931" y="2019300"/>
                    </a:lnTo>
                    <a:lnTo>
                      <a:pt x="171704" y="2002155"/>
                    </a:lnTo>
                    <a:lnTo>
                      <a:pt x="105156" y="1953514"/>
                    </a:lnTo>
                    <a:lnTo>
                      <a:pt x="57277" y="1897888"/>
                    </a:lnTo>
                    <a:lnTo>
                      <a:pt x="33274" y="1866646"/>
                    </a:lnTo>
                    <a:lnTo>
                      <a:pt x="9779" y="1804289"/>
                    </a:lnTo>
                    <a:lnTo>
                      <a:pt x="0" y="1769745"/>
                    </a:lnTo>
                    <a:lnTo>
                      <a:pt x="0" y="308864"/>
                    </a:lnTo>
                    <a:lnTo>
                      <a:pt x="9779" y="274066"/>
                    </a:lnTo>
                    <a:lnTo>
                      <a:pt x="33274" y="211709"/>
                    </a:lnTo>
                    <a:lnTo>
                      <a:pt x="81153" y="152654"/>
                    </a:lnTo>
                    <a:lnTo>
                      <a:pt x="105156" y="124968"/>
                    </a:lnTo>
                    <a:lnTo>
                      <a:pt x="171704" y="76200"/>
                    </a:lnTo>
                    <a:lnTo>
                      <a:pt x="248031" y="41656"/>
                    </a:lnTo>
                    <a:lnTo>
                      <a:pt x="291084" y="24257"/>
                    </a:lnTo>
                    <a:lnTo>
                      <a:pt x="376682" y="7112"/>
                    </a:lnTo>
                    <a:lnTo>
                      <a:pt x="424561"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TextBox 5"/>
              <p:cNvSpPr txBox="1"/>
              <p:nvPr/>
            </p:nvSpPr>
            <p:spPr>
              <a:xfrm>
                <a:off x="635029" y="4092126"/>
                <a:ext cx="2340483" cy="512836"/>
              </a:xfrm>
              <a:prstGeom prst="rect">
                <a:avLst/>
              </a:prstGeom>
              <a:noFill/>
            </p:spPr>
            <p:txBody>
              <a:bodyPr vert="horz" rtlCol="0">
                <a:spAutoFit/>
              </a:bodyPr>
              <a:lstStyle/>
              <a:p>
                <a:r>
                  <a:rPr lang="en-US" sz="2800" b="1" dirty="0">
                    <a:solidFill>
                      <a:srgbClr val="0000FF"/>
                    </a:solidFill>
                    <a:latin typeface="Arial" pitchFamily="34" charset="0"/>
                    <a:cs typeface="Arial" pitchFamily="34" charset="0"/>
                  </a:rPr>
                  <a:t>1 roll for $.99</a:t>
                </a:r>
              </a:p>
            </p:txBody>
          </p:sp>
          <p:sp>
            <p:nvSpPr>
              <p:cNvPr id="7" name="Freeform 6"/>
              <p:cNvSpPr/>
              <p:nvPr/>
            </p:nvSpPr>
            <p:spPr>
              <a:xfrm>
                <a:off x="3290824" y="2741422"/>
                <a:ext cx="3321432" cy="2755901"/>
              </a:xfrm>
              <a:custGeom>
                <a:avLst/>
                <a:gdLst/>
                <a:ahLst/>
                <a:cxnLst/>
                <a:rect l="0" t="0" r="0" b="0"/>
                <a:pathLst>
                  <a:path w="3321432" h="2755901">
                    <a:moveTo>
                      <a:pt x="3321431" y="1377950"/>
                    </a:moveTo>
                    <a:lnTo>
                      <a:pt x="1660652" y="2755900"/>
                    </a:lnTo>
                    <a:lnTo>
                      <a:pt x="0" y="1377950"/>
                    </a:lnTo>
                    <a:lnTo>
                      <a:pt x="1660652"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Oval 7"/>
              <p:cNvSpPr/>
              <p:nvPr/>
            </p:nvSpPr>
            <p:spPr>
              <a:xfrm rot="5400000">
                <a:off x="7456360" y="2224851"/>
                <a:ext cx="1859535" cy="354774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Freeform 8"/>
              <p:cNvSpPr/>
              <p:nvPr/>
            </p:nvSpPr>
            <p:spPr>
              <a:xfrm>
                <a:off x="4216400" y="2713863"/>
                <a:ext cx="1460501" cy="1216153"/>
              </a:xfrm>
              <a:custGeom>
                <a:avLst/>
                <a:gdLst/>
                <a:ahLst/>
                <a:cxnLst/>
                <a:rect l="0" t="0" r="0" b="0"/>
                <a:pathLst>
                  <a:path w="1460501" h="1216153">
                    <a:moveTo>
                      <a:pt x="1460500" y="608076"/>
                    </a:moveTo>
                    <a:lnTo>
                      <a:pt x="730250" y="1216152"/>
                    </a:lnTo>
                    <a:lnTo>
                      <a:pt x="0" y="608076"/>
                    </a:lnTo>
                    <a:lnTo>
                      <a:pt x="730250" y="0"/>
                    </a:lnTo>
                    <a:close/>
                  </a:path>
                </a:pathLst>
              </a:custGeom>
              <a:solidFill>
                <a:schemeClr val="accent1">
                  <a:alpha val="1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TextBox 9"/>
              <p:cNvSpPr txBox="1"/>
              <p:nvPr/>
            </p:nvSpPr>
            <p:spPr>
              <a:xfrm>
                <a:off x="4572000" y="3035300"/>
                <a:ext cx="1104900" cy="512836"/>
              </a:xfrm>
              <a:prstGeom prst="rect">
                <a:avLst/>
              </a:prstGeom>
              <a:noFill/>
            </p:spPr>
            <p:txBody>
              <a:bodyPr vert="horz" wrap="square" rtlCol="0">
                <a:spAutoFit/>
              </a:bodyPr>
              <a:lstStyle/>
              <a:p>
                <a:r>
                  <a:rPr lang="en-US" sz="1400" b="1" dirty="0">
                    <a:solidFill>
                      <a:srgbClr val="800080"/>
                    </a:solidFill>
                    <a:latin typeface="Arial" pitchFamily="34" charset="0"/>
                    <a:cs typeface="Arial" pitchFamily="34" charset="0"/>
                  </a:rPr>
                  <a:t>Everyday </a:t>
                </a:r>
              </a:p>
              <a:p>
                <a:r>
                  <a:rPr lang="en-US" sz="1400" b="1" dirty="0" smtClean="0">
                    <a:solidFill>
                      <a:srgbClr val="800080"/>
                    </a:solidFill>
                    <a:latin typeface="Arial" pitchFamily="34" charset="0"/>
                    <a:cs typeface="Arial" pitchFamily="34" charset="0"/>
                  </a:rPr>
                  <a:t>Low </a:t>
                </a:r>
                <a:r>
                  <a:rPr lang="en-US" sz="1400" b="1" dirty="0">
                    <a:solidFill>
                      <a:srgbClr val="800080"/>
                    </a:solidFill>
                    <a:latin typeface="Arial" pitchFamily="34" charset="0"/>
                    <a:cs typeface="Arial" pitchFamily="34" charset="0"/>
                  </a:rPr>
                  <a:t>Price</a:t>
                </a:r>
              </a:p>
            </p:txBody>
          </p:sp>
          <p:grpSp>
            <p:nvGrpSpPr>
              <p:cNvPr id="13" name="Group 12"/>
              <p:cNvGrpSpPr/>
              <p:nvPr/>
            </p:nvGrpSpPr>
            <p:grpSpPr>
              <a:xfrm rot="19909799">
                <a:off x="3749397" y="3870671"/>
                <a:ext cx="1397745" cy="452502"/>
                <a:chOff x="3765220" y="3933734"/>
                <a:chExt cx="1397745" cy="452502"/>
              </a:xfrm>
            </p:grpSpPr>
            <p:sp>
              <p:nvSpPr>
                <p:cNvPr id="11" name="Freeform 10"/>
                <p:cNvSpPr/>
                <p:nvPr/>
              </p:nvSpPr>
              <p:spPr>
                <a:xfrm>
                  <a:off x="4036441" y="4044569"/>
                  <a:ext cx="588138" cy="170181"/>
                </a:xfrm>
                <a:custGeom>
                  <a:avLst/>
                  <a:gdLst/>
                  <a:ahLst/>
                  <a:cxnLst/>
                  <a:rect l="0" t="0" r="0" b="0"/>
                  <a:pathLst>
                    <a:path w="588138" h="170181">
                      <a:moveTo>
                        <a:pt x="0" y="0"/>
                      </a:moveTo>
                      <a:lnTo>
                        <a:pt x="588137" y="0"/>
                      </a:lnTo>
                      <a:lnTo>
                        <a:pt x="588137" y="170180"/>
                      </a:lnTo>
                      <a:lnTo>
                        <a:pt x="0" y="170180"/>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TextBox 11"/>
                <p:cNvSpPr txBox="1"/>
                <p:nvPr/>
              </p:nvSpPr>
              <p:spPr>
                <a:xfrm>
                  <a:off x="3765220" y="3933734"/>
                  <a:ext cx="1397745" cy="452502"/>
                </a:xfrm>
                <a:prstGeom prst="rect">
                  <a:avLst/>
                </a:prstGeom>
                <a:noFill/>
              </p:spPr>
              <p:txBody>
                <a:bodyPr vert="horz" wrap="square" rtlCol="0">
                  <a:spAutoFit/>
                </a:bodyPr>
                <a:lstStyle/>
                <a:p>
                  <a:r>
                    <a:rPr lang="en-US" sz="2400" dirty="0">
                      <a:solidFill>
                        <a:srgbClr val="000000"/>
                      </a:solidFill>
                      <a:latin typeface="Arial" pitchFamily="34" charset="0"/>
                      <a:cs typeface="Arial" pitchFamily="34" charset="0"/>
                    </a:rPr>
                    <a:t>Soakers</a:t>
                  </a:r>
                </a:p>
              </p:txBody>
            </p:sp>
          </p:grpSp>
          <p:grpSp>
            <p:nvGrpSpPr>
              <p:cNvPr id="16" name="Group 15"/>
              <p:cNvGrpSpPr/>
              <p:nvPr/>
            </p:nvGrpSpPr>
            <p:grpSpPr>
              <a:xfrm rot="21447001">
                <a:off x="6965630" y="3732477"/>
                <a:ext cx="981837" cy="309346"/>
                <a:chOff x="6969359" y="3732557"/>
                <a:chExt cx="981837" cy="309346"/>
              </a:xfrm>
            </p:grpSpPr>
            <p:sp>
              <p:nvSpPr>
                <p:cNvPr id="14" name="Freeform 13"/>
                <p:cNvSpPr/>
                <p:nvPr/>
              </p:nvSpPr>
              <p:spPr>
                <a:xfrm>
                  <a:off x="7029196" y="3847846"/>
                  <a:ext cx="854838" cy="194057"/>
                </a:xfrm>
                <a:custGeom>
                  <a:avLst/>
                  <a:gdLst/>
                  <a:ahLst/>
                  <a:cxnLst/>
                  <a:rect l="0" t="0" r="0" b="0"/>
                  <a:pathLst>
                    <a:path w="854838" h="194057">
                      <a:moveTo>
                        <a:pt x="0" y="0"/>
                      </a:moveTo>
                      <a:lnTo>
                        <a:pt x="854837" y="0"/>
                      </a:lnTo>
                      <a:lnTo>
                        <a:pt x="854837" y="194056"/>
                      </a:lnTo>
                      <a:lnTo>
                        <a:pt x="0" y="194056"/>
                      </a:lnTo>
                      <a:close/>
                    </a:path>
                  </a:pathLst>
                </a:custGeom>
                <a:solidFill>
                  <a:srgbClr val="E80000"/>
                </a:solidFill>
                <a:ln w="38100" cap="flat" cmpd="sng" algn="ctr">
                  <a:solidFill>
                    <a:srgbClr val="DD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 name="TextBox 14"/>
                <p:cNvSpPr txBox="1"/>
                <p:nvPr/>
              </p:nvSpPr>
              <p:spPr>
                <a:xfrm>
                  <a:off x="6969359" y="3732557"/>
                  <a:ext cx="981837" cy="301668"/>
                </a:xfrm>
                <a:prstGeom prst="rect">
                  <a:avLst/>
                </a:prstGeom>
                <a:noFill/>
              </p:spPr>
              <p:txBody>
                <a:bodyPr vert="horz" rtlCol="0">
                  <a:spAutoFit/>
                </a:bodyPr>
                <a:lstStyle/>
                <a:p>
                  <a:r>
                    <a:rPr lang="en-US" sz="1400" dirty="0">
                      <a:solidFill>
                        <a:srgbClr val="000000"/>
                      </a:solidFill>
                      <a:latin typeface="Arial" pitchFamily="34" charset="0"/>
                      <a:cs typeface="Arial" pitchFamily="34" charset="0"/>
                    </a:rPr>
                    <a:t>Sop-A-Lot</a:t>
                  </a:r>
                </a:p>
              </p:txBody>
            </p:sp>
          </p:grpSp>
          <p:sp>
            <p:nvSpPr>
              <p:cNvPr id="17" name="TextBox 16"/>
              <p:cNvSpPr txBox="1"/>
              <p:nvPr/>
            </p:nvSpPr>
            <p:spPr>
              <a:xfrm>
                <a:off x="8242300" y="4000500"/>
                <a:ext cx="2197100" cy="452502"/>
              </a:xfrm>
              <a:prstGeom prst="rect">
                <a:avLst/>
              </a:prstGeom>
              <a:noFill/>
            </p:spPr>
            <p:txBody>
              <a:bodyPr vert="horz" rtlCol="0">
                <a:spAutoFit/>
              </a:bodyPr>
              <a:lstStyle/>
              <a:p>
                <a:r>
                  <a:rPr lang="en-US" sz="2400" b="1">
                    <a:solidFill>
                      <a:srgbClr val="FF0000"/>
                    </a:solidFill>
                    <a:latin typeface="Arial" pitchFamily="34" charset="0"/>
                    <a:cs typeface="Arial" pitchFamily="34" charset="0"/>
                  </a:rPr>
                  <a:t>9 for $10.44</a:t>
                </a:r>
              </a:p>
            </p:txBody>
          </p:sp>
          <p:sp>
            <p:nvSpPr>
              <p:cNvPr id="18" name="Oval 17"/>
              <p:cNvSpPr/>
              <p:nvPr/>
            </p:nvSpPr>
            <p:spPr>
              <a:xfrm>
                <a:off x="8187475" y="3901624"/>
                <a:ext cx="1802997" cy="62865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0" name="TextBox 19"/>
            <p:cNvSpPr txBox="1"/>
            <p:nvPr/>
          </p:nvSpPr>
          <p:spPr>
            <a:xfrm rot="19173660">
              <a:off x="4597400" y="4396332"/>
              <a:ext cx="1886255" cy="512836"/>
            </a:xfrm>
            <a:prstGeom prst="rect">
              <a:avLst/>
            </a:prstGeom>
            <a:noFill/>
          </p:spPr>
          <p:txBody>
            <a:bodyPr vert="horz" rtlCol="0">
              <a:spAutoFit/>
            </a:bodyPr>
            <a:lstStyle/>
            <a:p>
              <a:r>
                <a:rPr lang="en-US" sz="2800" b="1" dirty="0">
                  <a:solidFill>
                    <a:srgbClr val="800080"/>
                  </a:solidFill>
                  <a:latin typeface="Arial" pitchFamily="34" charset="0"/>
                  <a:cs typeface="Arial" pitchFamily="34" charset="0"/>
                </a:rPr>
                <a:t>8 for $7.76</a:t>
              </a:r>
            </a:p>
          </p:txBody>
        </p:sp>
      </p:grpSp>
      <p:grpSp>
        <p:nvGrpSpPr>
          <p:cNvPr id="24" name="Group 23"/>
          <p:cNvGrpSpPr/>
          <p:nvPr/>
        </p:nvGrpSpPr>
        <p:grpSpPr>
          <a:xfrm rot="19357200">
            <a:off x="215622" y="4653193"/>
            <a:ext cx="962918" cy="548867"/>
            <a:chOff x="198500" y="3287261"/>
            <a:chExt cx="886461" cy="537974"/>
          </a:xfrm>
        </p:grpSpPr>
        <p:sp>
          <p:nvSpPr>
            <p:cNvPr id="22" name="TextBox 21"/>
            <p:cNvSpPr txBox="1"/>
            <p:nvPr/>
          </p:nvSpPr>
          <p:spPr>
            <a:xfrm>
              <a:off x="208032" y="3299489"/>
              <a:ext cx="858520" cy="512836"/>
            </a:xfrm>
            <a:prstGeom prst="rect">
              <a:avLst/>
            </a:prstGeom>
            <a:noFill/>
          </p:spPr>
          <p:txBody>
            <a:bodyPr vert="horz" rtlCol="0">
              <a:spAutoFit/>
            </a:bodyPr>
            <a:lstStyle/>
            <a:p>
              <a:r>
                <a:rPr lang="en-US" sz="2800" b="1">
                  <a:solidFill>
                    <a:srgbClr val="0000FF"/>
                  </a:solidFill>
                  <a:latin typeface="Arial" pitchFamily="34" charset="0"/>
                  <a:cs typeface="Arial" pitchFamily="34" charset="0"/>
                </a:rPr>
                <a:t>Sale</a:t>
              </a:r>
            </a:p>
          </p:txBody>
        </p:sp>
        <p:sp>
          <p:nvSpPr>
            <p:cNvPr id="23" name="Freeform 22"/>
            <p:cNvSpPr/>
            <p:nvPr/>
          </p:nvSpPr>
          <p:spPr>
            <a:xfrm>
              <a:off x="198500" y="3287261"/>
              <a:ext cx="886461" cy="537974"/>
            </a:xfrm>
            <a:custGeom>
              <a:avLst/>
              <a:gdLst/>
              <a:ahLst/>
              <a:cxnLst/>
              <a:rect l="0" t="0" r="0" b="0"/>
              <a:pathLst>
                <a:path w="886461" h="537974">
                  <a:moveTo>
                    <a:pt x="0" y="0"/>
                  </a:moveTo>
                  <a:lnTo>
                    <a:pt x="886460" y="0"/>
                  </a:lnTo>
                  <a:lnTo>
                    <a:pt x="886460" y="537973"/>
                  </a:lnTo>
                  <a:lnTo>
                    <a:pt x="0" y="537973"/>
                  </a:lnTo>
                  <a:close/>
                </a:path>
              </a:pathLst>
            </a:cu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25" name="TextBox 24"/>
          <p:cNvSpPr txBox="1"/>
          <p:nvPr/>
        </p:nvSpPr>
        <p:spPr>
          <a:xfrm>
            <a:off x="946150" y="1003828"/>
            <a:ext cx="9753600" cy="2682735"/>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Unit rate is very useful to compare costs of the same item in different quantities. Because the cost cannot be compared by the packaged amount, use the unit rate of each to do a comparison.</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Compare these products:</a:t>
            </a:r>
          </a:p>
        </p:txBody>
      </p:sp>
    </p:spTree>
    <p:extLst>
      <p:ext uri="{BB962C8B-B14F-4D97-AF65-F5344CB8AC3E}">
        <p14:creationId xmlns:p14="http://schemas.microsoft.com/office/powerpoint/2010/main" xmlns="" val="1950177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26"/>
          <p:cNvGrpSpPr/>
          <p:nvPr/>
        </p:nvGrpSpPr>
        <p:grpSpPr>
          <a:xfrm>
            <a:off x="1376775" y="224808"/>
            <a:ext cx="5970174" cy="1814401"/>
            <a:chOff x="1267460" y="220345"/>
            <a:chExt cx="5496131" cy="1778391"/>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1267460" y="969264"/>
              <a:ext cx="492379" cy="492379"/>
            </a:xfrm>
            <a:prstGeom prst="rect">
              <a:avLst/>
            </a:prstGeom>
            <a:solidFill>
              <a:scrgbClr r="0" g="0" b="0">
                <a:alpha val="0"/>
              </a:scrgbClr>
            </a:solidFill>
          </p:spPr>
        </p:pic>
        <p:grpSp>
          <p:nvGrpSpPr>
            <p:cNvPr id="19" name="Group 18"/>
            <p:cNvGrpSpPr/>
            <p:nvPr/>
          </p:nvGrpSpPr>
          <p:grpSpPr>
            <a:xfrm>
              <a:off x="1312037" y="220345"/>
              <a:ext cx="5451554" cy="1468121"/>
              <a:chOff x="1312037" y="220345"/>
              <a:chExt cx="5451554" cy="1468121"/>
            </a:xfrm>
          </p:grpSpPr>
          <p:pic>
            <p:nvPicPr>
              <p:cNvPr id="3" name="Picture 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4965192" y="661162"/>
                <a:ext cx="461899" cy="461899"/>
              </a:xfrm>
              <a:prstGeom prst="rect">
                <a:avLst/>
              </a:prstGeom>
              <a:solidFill>
                <a:scrgbClr r="0" g="0" b="0">
                  <a:alpha val="0"/>
                </a:scrgbClr>
              </a:solidFill>
            </p:spPr>
          </p:pic>
          <p:pic>
            <p:nvPicPr>
              <p:cNvPr id="4" name="Picture 3"/>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3143123" y="651129"/>
                <a:ext cx="684657" cy="684657"/>
              </a:xfrm>
              <a:prstGeom prst="rect">
                <a:avLst/>
              </a:prstGeom>
              <a:solidFill>
                <a:scrgbClr r="0" g="0" b="0">
                  <a:alpha val="0"/>
                </a:scrgbClr>
              </a:solidFill>
            </p:spPr>
          </p:pic>
          <p:sp>
            <p:nvSpPr>
              <p:cNvPr id="5" name="Freeform 4"/>
              <p:cNvSpPr/>
              <p:nvPr/>
            </p:nvSpPr>
            <p:spPr>
              <a:xfrm>
                <a:off x="1312037" y="391795"/>
                <a:ext cx="1509523" cy="1098170"/>
              </a:xfrm>
              <a:custGeom>
                <a:avLst/>
                <a:gdLst/>
                <a:ahLst/>
                <a:cxnLst/>
                <a:rect l="0" t="0" r="0" b="0"/>
                <a:pathLst>
                  <a:path w="1509523" h="1098170">
                    <a:moveTo>
                      <a:pt x="251587" y="0"/>
                    </a:moveTo>
                    <a:lnTo>
                      <a:pt x="1282954" y="0"/>
                    </a:lnTo>
                    <a:lnTo>
                      <a:pt x="1308227" y="3810"/>
                    </a:lnTo>
                    <a:lnTo>
                      <a:pt x="1353439" y="12827"/>
                    </a:lnTo>
                    <a:lnTo>
                      <a:pt x="1396238" y="31115"/>
                    </a:lnTo>
                    <a:lnTo>
                      <a:pt x="1416431" y="40259"/>
                    </a:lnTo>
                    <a:lnTo>
                      <a:pt x="1451737" y="65913"/>
                    </a:lnTo>
                    <a:lnTo>
                      <a:pt x="1476756" y="95250"/>
                    </a:lnTo>
                    <a:lnTo>
                      <a:pt x="1489456" y="111633"/>
                    </a:lnTo>
                    <a:lnTo>
                      <a:pt x="1502029" y="144526"/>
                    </a:lnTo>
                    <a:lnTo>
                      <a:pt x="1506982" y="162941"/>
                    </a:lnTo>
                    <a:lnTo>
                      <a:pt x="1506982" y="171958"/>
                    </a:lnTo>
                    <a:lnTo>
                      <a:pt x="1509522" y="183007"/>
                    </a:lnTo>
                    <a:lnTo>
                      <a:pt x="1509522" y="915162"/>
                    </a:lnTo>
                    <a:lnTo>
                      <a:pt x="1506982" y="924306"/>
                    </a:lnTo>
                    <a:lnTo>
                      <a:pt x="1506982" y="933450"/>
                    </a:lnTo>
                    <a:lnTo>
                      <a:pt x="1502029" y="951738"/>
                    </a:lnTo>
                    <a:lnTo>
                      <a:pt x="1489456" y="984631"/>
                    </a:lnTo>
                    <a:lnTo>
                      <a:pt x="1464437" y="1015746"/>
                    </a:lnTo>
                    <a:lnTo>
                      <a:pt x="1451737" y="1030351"/>
                    </a:lnTo>
                    <a:lnTo>
                      <a:pt x="1416431" y="1056005"/>
                    </a:lnTo>
                    <a:lnTo>
                      <a:pt x="1376172" y="1074293"/>
                    </a:lnTo>
                    <a:lnTo>
                      <a:pt x="1353439" y="1083437"/>
                    </a:lnTo>
                    <a:lnTo>
                      <a:pt x="1308227" y="1092708"/>
                    </a:lnTo>
                    <a:lnTo>
                      <a:pt x="1282954" y="1096264"/>
                    </a:lnTo>
                    <a:lnTo>
                      <a:pt x="1270635" y="1096264"/>
                    </a:lnTo>
                    <a:lnTo>
                      <a:pt x="1257935" y="1098169"/>
                    </a:lnTo>
                    <a:lnTo>
                      <a:pt x="251587" y="1098169"/>
                    </a:lnTo>
                    <a:lnTo>
                      <a:pt x="236347" y="1096264"/>
                    </a:lnTo>
                    <a:lnTo>
                      <a:pt x="223901" y="1096264"/>
                    </a:lnTo>
                    <a:lnTo>
                      <a:pt x="198628" y="1092708"/>
                    </a:lnTo>
                    <a:lnTo>
                      <a:pt x="153543" y="1083437"/>
                    </a:lnTo>
                    <a:lnTo>
                      <a:pt x="110744" y="1065149"/>
                    </a:lnTo>
                    <a:lnTo>
                      <a:pt x="90551" y="1056005"/>
                    </a:lnTo>
                    <a:lnTo>
                      <a:pt x="55499" y="1030351"/>
                    </a:lnTo>
                    <a:lnTo>
                      <a:pt x="30226" y="1001014"/>
                    </a:lnTo>
                    <a:lnTo>
                      <a:pt x="17526" y="984631"/>
                    </a:lnTo>
                    <a:lnTo>
                      <a:pt x="5207" y="951738"/>
                    </a:lnTo>
                    <a:lnTo>
                      <a:pt x="0" y="933450"/>
                    </a:lnTo>
                    <a:lnTo>
                      <a:pt x="0" y="162941"/>
                    </a:lnTo>
                    <a:lnTo>
                      <a:pt x="5207" y="144526"/>
                    </a:lnTo>
                    <a:lnTo>
                      <a:pt x="17526" y="111633"/>
                    </a:lnTo>
                    <a:lnTo>
                      <a:pt x="42799" y="80518"/>
                    </a:lnTo>
                    <a:lnTo>
                      <a:pt x="55499" y="65913"/>
                    </a:lnTo>
                    <a:lnTo>
                      <a:pt x="90551" y="40259"/>
                    </a:lnTo>
                    <a:lnTo>
                      <a:pt x="130810" y="21971"/>
                    </a:lnTo>
                    <a:lnTo>
                      <a:pt x="153543" y="12827"/>
                    </a:lnTo>
                    <a:lnTo>
                      <a:pt x="198628" y="3810"/>
                    </a:lnTo>
                    <a:lnTo>
                      <a:pt x="223901"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901700"/>
                <a:ext cx="1294536" cy="301669"/>
              </a:xfrm>
              <a:prstGeom prst="rect">
                <a:avLst/>
              </a:prstGeom>
              <a:noFill/>
            </p:spPr>
            <p:txBody>
              <a:bodyPr vert="horz" rtlCol="0">
                <a:spAutoFit/>
              </a:bodyPr>
              <a:lstStyle/>
              <a:p>
                <a:r>
                  <a:rPr lang="en-US" sz="1400" b="1" dirty="0">
                    <a:solidFill>
                      <a:srgbClr val="0000FF"/>
                    </a:solidFill>
                    <a:latin typeface="Arial" pitchFamily="34" charset="0"/>
                    <a:cs typeface="Arial" pitchFamily="34" charset="0"/>
                  </a:rPr>
                  <a:t>1 roll for $.99</a:t>
                </a:r>
              </a:p>
            </p:txBody>
          </p:sp>
          <p:sp>
            <p:nvSpPr>
              <p:cNvPr id="7" name="Freeform 6"/>
              <p:cNvSpPr/>
              <p:nvPr/>
            </p:nvSpPr>
            <p:spPr>
              <a:xfrm>
                <a:off x="3003296" y="234823"/>
                <a:ext cx="1751839" cy="1453643"/>
              </a:xfrm>
              <a:custGeom>
                <a:avLst/>
                <a:gdLst/>
                <a:ahLst/>
                <a:cxnLst/>
                <a:rect l="0" t="0" r="0" b="0"/>
                <a:pathLst>
                  <a:path w="1751839" h="1453643">
                    <a:moveTo>
                      <a:pt x="1751838" y="726821"/>
                    </a:moveTo>
                    <a:lnTo>
                      <a:pt x="875919" y="1453642"/>
                    </a:lnTo>
                    <a:lnTo>
                      <a:pt x="0" y="726821"/>
                    </a:lnTo>
                    <a:lnTo>
                      <a:pt x="87591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5174615" y="88646"/>
                <a:ext cx="980694" cy="1618742"/>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491484" y="220345"/>
                <a:ext cx="770256" cy="641478"/>
              </a:xfrm>
              <a:custGeom>
                <a:avLst/>
                <a:gdLst/>
                <a:ahLst/>
                <a:cxnLst/>
                <a:rect l="0" t="0" r="0" b="0"/>
                <a:pathLst>
                  <a:path w="770256" h="641478">
                    <a:moveTo>
                      <a:pt x="770255" y="320675"/>
                    </a:moveTo>
                    <a:lnTo>
                      <a:pt x="385191" y="641477"/>
                    </a:lnTo>
                    <a:lnTo>
                      <a:pt x="0" y="320675"/>
                    </a:lnTo>
                    <a:lnTo>
                      <a:pt x="385191" y="0"/>
                    </a:lnTo>
                    <a:close/>
                  </a:path>
                </a:pathLst>
              </a:custGeom>
              <a:solidFill>
                <a:schemeClr val="accent1">
                  <a:alpha val="1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78940" y="393700"/>
                <a:ext cx="762152" cy="331835"/>
              </a:xfrm>
              <a:prstGeom prst="rect">
                <a:avLst/>
              </a:prstGeom>
              <a:noFill/>
            </p:spPr>
            <p:txBody>
              <a:bodyPr vert="horz" wrap="square" rtlCol="0">
                <a:spAutoFit/>
              </a:bodyPr>
              <a:lstStyle/>
              <a:p>
                <a:r>
                  <a:rPr lang="en-US" sz="800" b="1" dirty="0">
                    <a:solidFill>
                      <a:srgbClr val="800080"/>
                    </a:solidFill>
                    <a:latin typeface="Arial" pitchFamily="34" charset="0"/>
                    <a:cs typeface="Arial" pitchFamily="34" charset="0"/>
                  </a:rPr>
                  <a:t>Everyday </a:t>
                </a:r>
              </a:p>
              <a:p>
                <a:r>
                  <a:rPr lang="en-US" sz="800" b="1" dirty="0" smtClean="0">
                    <a:solidFill>
                      <a:srgbClr val="800080"/>
                    </a:solidFill>
                    <a:latin typeface="Arial" pitchFamily="34" charset="0"/>
                    <a:cs typeface="Arial" pitchFamily="34" charset="0"/>
                  </a:rPr>
                  <a:t>Low </a:t>
                </a:r>
                <a:r>
                  <a:rPr lang="en-US" sz="800" b="1" dirty="0">
                    <a:solidFill>
                      <a:srgbClr val="800080"/>
                    </a:solidFill>
                    <a:latin typeface="Arial" pitchFamily="34" charset="0"/>
                    <a:cs typeface="Arial" pitchFamily="34" charset="0"/>
                  </a:rPr>
                  <a:t>Price</a:t>
                </a:r>
              </a:p>
            </p:txBody>
          </p:sp>
          <p:sp>
            <p:nvSpPr>
              <p:cNvPr id="11" name="Freeform 10"/>
              <p:cNvSpPr/>
              <p:nvPr/>
            </p:nvSpPr>
            <p:spPr>
              <a:xfrm rot="19909799">
                <a:off x="3330473" y="938837"/>
                <a:ext cx="310262" cy="89663"/>
              </a:xfrm>
              <a:custGeom>
                <a:avLst/>
                <a:gdLst/>
                <a:ahLst/>
                <a:cxnLst/>
                <a:rect l="0" t="0" r="0" b="0"/>
                <a:pathLst>
                  <a:path w="310262" h="89663">
                    <a:moveTo>
                      <a:pt x="0" y="0"/>
                    </a:moveTo>
                    <a:lnTo>
                      <a:pt x="310261" y="0"/>
                    </a:lnTo>
                    <a:lnTo>
                      <a:pt x="310261" y="89662"/>
                    </a:lnTo>
                    <a:lnTo>
                      <a:pt x="0" y="89662"/>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21447001">
                <a:off x="4911293" y="818468"/>
                <a:ext cx="577850" cy="278207"/>
                <a:chOff x="4914007" y="818515"/>
                <a:chExt cx="577850" cy="278207"/>
              </a:xfrm>
            </p:grpSpPr>
            <p:sp>
              <p:nvSpPr>
                <p:cNvPr id="14" name="Freeform 13"/>
                <p:cNvSpPr/>
                <p:nvPr/>
              </p:nvSpPr>
              <p:spPr>
                <a:xfrm>
                  <a:off x="4975098" y="818515"/>
                  <a:ext cx="450851" cy="102236"/>
                </a:xfrm>
                <a:custGeom>
                  <a:avLst/>
                  <a:gdLst/>
                  <a:ahLst/>
                  <a:cxnLst/>
                  <a:rect l="0" t="0" r="0" b="0"/>
                  <a:pathLst>
                    <a:path w="450851" h="102236">
                      <a:moveTo>
                        <a:pt x="0" y="0"/>
                      </a:moveTo>
                      <a:lnTo>
                        <a:pt x="450850" y="0"/>
                      </a:lnTo>
                      <a:lnTo>
                        <a:pt x="450850" y="102235"/>
                      </a:lnTo>
                      <a:lnTo>
                        <a:pt x="0" y="102235"/>
                      </a:lnTo>
                      <a:close/>
                    </a:path>
                  </a:pathLst>
                </a:custGeom>
                <a:solidFill>
                  <a:srgbClr val="E80000"/>
                </a:solidFill>
                <a:ln w="38100" cap="flat" cmpd="sng" algn="ctr">
                  <a:solidFill>
                    <a:srgbClr val="DD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14007" y="825220"/>
                  <a:ext cx="577850" cy="271502"/>
                </a:xfrm>
                <a:prstGeom prst="rect">
                  <a:avLst/>
                </a:prstGeom>
                <a:noFill/>
              </p:spPr>
              <p:txBody>
                <a:bodyPr vert="horz" rtlCol="0">
                  <a:spAutoFit/>
                </a:bodyPr>
                <a:lstStyle/>
                <a:p>
                  <a:endParaRPr lang="en-US" sz="1200" b="1" dirty="0">
                    <a:solidFill>
                      <a:srgbClr val="000000"/>
                    </a:solidFill>
                    <a:latin typeface="Arial" pitchFamily="34" charset="0"/>
                    <a:cs typeface="Arial" pitchFamily="34" charset="0"/>
                  </a:endParaRPr>
                </a:p>
              </p:txBody>
            </p:sp>
          </p:grpSp>
          <p:sp>
            <p:nvSpPr>
              <p:cNvPr id="17" name="TextBox 16"/>
              <p:cNvSpPr txBox="1"/>
              <p:nvPr/>
            </p:nvSpPr>
            <p:spPr>
              <a:xfrm>
                <a:off x="5544645" y="795889"/>
                <a:ext cx="1218946" cy="271502"/>
              </a:xfrm>
              <a:prstGeom prst="rect">
                <a:avLst/>
              </a:prstGeom>
              <a:noFill/>
            </p:spPr>
            <p:txBody>
              <a:bodyPr vert="horz" rtlCol="0">
                <a:spAutoFit/>
              </a:bodyPr>
              <a:lstStyle/>
              <a:p>
                <a:r>
                  <a:rPr lang="en-US" sz="1200" b="1" dirty="0">
                    <a:solidFill>
                      <a:srgbClr val="FF0000"/>
                    </a:solidFill>
                    <a:latin typeface="Arial - 10"/>
                  </a:rPr>
                  <a:t>9 for $10.44</a:t>
                </a:r>
              </a:p>
            </p:txBody>
          </p:sp>
          <p:sp>
            <p:nvSpPr>
              <p:cNvPr id="18" name="Oval 17"/>
              <p:cNvSpPr/>
              <p:nvPr/>
            </p:nvSpPr>
            <p:spPr>
              <a:xfrm>
                <a:off x="5464505" y="725535"/>
                <a:ext cx="1016235" cy="375628"/>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rot="19173660">
              <a:off x="3657600" y="1110271"/>
              <a:ext cx="1054938" cy="301669"/>
            </a:xfrm>
            <a:prstGeom prst="rect">
              <a:avLst/>
            </a:prstGeom>
            <a:noFill/>
          </p:spPr>
          <p:txBody>
            <a:bodyPr vert="horz" rtlCol="0">
              <a:spAutoFit/>
            </a:bodyPr>
            <a:lstStyle/>
            <a:p>
              <a:r>
                <a:rPr lang="en-US" sz="1400" b="1" dirty="0">
                  <a:solidFill>
                    <a:srgbClr val="800080"/>
                  </a:solidFill>
                  <a:latin typeface="Arial" pitchFamily="34" charset="0"/>
                  <a:cs typeface="Arial" pitchFamily="34" charset="0"/>
                </a:rPr>
                <a:t>8 for $7.76</a:t>
              </a:r>
            </a:p>
          </p:txBody>
        </p:sp>
        <p:grpSp>
          <p:nvGrpSpPr>
            <p:cNvPr id="23" name="Group 22"/>
            <p:cNvGrpSpPr/>
            <p:nvPr/>
          </p:nvGrpSpPr>
          <p:grpSpPr>
            <a:xfrm rot="19357200">
              <a:off x="1356550" y="526303"/>
              <a:ext cx="535316" cy="304704"/>
              <a:chOff x="1347539" y="536953"/>
              <a:chExt cx="535316" cy="304704"/>
            </a:xfrm>
          </p:grpSpPr>
          <p:sp>
            <p:nvSpPr>
              <p:cNvPr id="21" name="TextBox 20"/>
              <p:cNvSpPr txBox="1"/>
              <p:nvPr/>
            </p:nvSpPr>
            <p:spPr>
              <a:xfrm>
                <a:off x="1347539" y="536953"/>
                <a:ext cx="512852" cy="301668"/>
              </a:xfrm>
              <a:prstGeom prst="rect">
                <a:avLst/>
              </a:prstGeom>
              <a:noFill/>
            </p:spPr>
            <p:txBody>
              <a:bodyPr vert="horz" rtlCol="0">
                <a:spAutoFit/>
              </a:bodyPr>
              <a:lstStyle/>
              <a:p>
                <a:r>
                  <a:rPr lang="en-US" sz="1400" b="1" dirty="0">
                    <a:solidFill>
                      <a:srgbClr val="0000FF"/>
                    </a:solidFill>
                    <a:latin typeface="Arial" pitchFamily="34" charset="0"/>
                    <a:cs typeface="Arial" pitchFamily="34" charset="0"/>
                  </a:rPr>
                  <a:t>Sale</a:t>
                </a:r>
              </a:p>
            </p:txBody>
          </p:sp>
          <p:sp>
            <p:nvSpPr>
              <p:cNvPr id="22" name="Freeform 21"/>
              <p:cNvSpPr/>
              <p:nvPr/>
            </p:nvSpPr>
            <p:spPr>
              <a:xfrm>
                <a:off x="1415367" y="557811"/>
                <a:ext cx="467488" cy="283846"/>
              </a:xfrm>
              <a:custGeom>
                <a:avLst/>
                <a:gdLst/>
                <a:ahLst/>
                <a:cxnLst/>
                <a:rect l="0" t="0" r="0" b="0"/>
                <a:pathLst>
                  <a:path w="467488" h="283846">
                    <a:moveTo>
                      <a:pt x="0" y="0"/>
                    </a:moveTo>
                    <a:lnTo>
                      <a:pt x="467487" y="0"/>
                    </a:lnTo>
                    <a:lnTo>
                      <a:pt x="467487" y="283845"/>
                    </a:lnTo>
                    <a:lnTo>
                      <a:pt x="0" y="283845"/>
                    </a:lnTo>
                    <a:close/>
                  </a:path>
                </a:pathLst>
              </a:cu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1778000" y="1447800"/>
              <a:ext cx="431952" cy="512836"/>
            </a:xfrm>
            <a:prstGeom prst="rect">
              <a:avLst/>
            </a:prstGeom>
            <a:noFill/>
          </p:spPr>
          <p:txBody>
            <a:bodyPr vert="horz" rtlCol="0">
              <a:spAutoFit/>
            </a:bodyPr>
            <a:lstStyle/>
            <a:p>
              <a:r>
                <a:rPr lang="en-US" sz="2800">
                  <a:solidFill>
                    <a:srgbClr val="000000"/>
                  </a:solidFill>
                  <a:latin typeface="Arial - 36"/>
                </a:rPr>
                <a:t>A</a:t>
              </a:r>
            </a:p>
          </p:txBody>
        </p:sp>
        <p:sp>
          <p:nvSpPr>
            <p:cNvPr id="25" name="TextBox 24"/>
            <p:cNvSpPr txBox="1"/>
            <p:nvPr/>
          </p:nvSpPr>
          <p:spPr>
            <a:xfrm>
              <a:off x="3975100" y="1485900"/>
              <a:ext cx="431952" cy="512836"/>
            </a:xfrm>
            <a:prstGeom prst="rect">
              <a:avLst/>
            </a:prstGeom>
            <a:noFill/>
          </p:spPr>
          <p:txBody>
            <a:bodyPr vert="horz" rtlCol="0">
              <a:spAutoFit/>
            </a:bodyPr>
            <a:lstStyle/>
            <a:p>
              <a:r>
                <a:rPr lang="en-US" sz="2800">
                  <a:solidFill>
                    <a:srgbClr val="000000"/>
                  </a:solidFill>
                  <a:latin typeface="Arial - 36"/>
                </a:rPr>
                <a:t>B</a:t>
              </a:r>
            </a:p>
          </p:txBody>
        </p:sp>
        <p:sp>
          <p:nvSpPr>
            <p:cNvPr id="26" name="TextBox 25"/>
            <p:cNvSpPr txBox="1"/>
            <p:nvPr/>
          </p:nvSpPr>
          <p:spPr>
            <a:xfrm>
              <a:off x="6223000" y="1117600"/>
              <a:ext cx="457174" cy="512836"/>
            </a:xfrm>
            <a:prstGeom prst="rect">
              <a:avLst/>
            </a:prstGeom>
            <a:noFill/>
          </p:spPr>
          <p:txBody>
            <a:bodyPr vert="horz" rtlCol="0">
              <a:spAutoFit/>
            </a:bodyPr>
            <a:lstStyle/>
            <a:p>
              <a:r>
                <a:rPr lang="en-US" sz="2800">
                  <a:solidFill>
                    <a:srgbClr val="000000"/>
                  </a:solidFill>
                  <a:latin typeface="Arial - 36"/>
                </a:rPr>
                <a:t>C</a:t>
              </a:r>
            </a:p>
          </p:txBody>
        </p:sp>
      </p:grpSp>
      <p:graphicFrame>
        <p:nvGraphicFramePr>
          <p:cNvPr id="28" name="Table 27"/>
          <p:cNvGraphicFramePr>
            <a:graphicFrameLocks noGrp="1"/>
          </p:cNvGraphicFramePr>
          <p:nvPr>
            <p:extLst>
              <p:ext uri="{D42A27DB-BD31-4B8C-83A1-F6EECF244321}">
                <p14:modId xmlns:p14="http://schemas.microsoft.com/office/powerpoint/2010/main" xmlns="" val="840941325"/>
              </p:ext>
            </p:extLst>
          </p:nvPr>
        </p:nvGraphicFramePr>
        <p:xfrm>
          <a:off x="1655446" y="2850578"/>
          <a:ext cx="5361849" cy="1928024"/>
        </p:xfrm>
        <a:graphic>
          <a:graphicData uri="http://schemas.openxmlformats.org/drawingml/2006/table">
            <a:tbl>
              <a:tblPr firstRow="1" bandRow="1">
                <a:tableStyleId>{5C22544A-7EE6-4342-B048-85BDC9FD1C3A}</a:tableStyleId>
              </a:tblPr>
              <a:tblGrid>
                <a:gridCol w="1072315"/>
                <a:gridCol w="1072315"/>
                <a:gridCol w="1072452"/>
                <a:gridCol w="1072315"/>
                <a:gridCol w="1072452"/>
              </a:tblGrid>
              <a:tr h="715235">
                <a:tc>
                  <a:txBody>
                    <a:bodyPr/>
                    <a:lstStyle/>
                    <a:p>
                      <a:pPr algn="ctr"/>
                      <a:r>
                        <a:rPr lang="en-US" sz="2000" b="0" i="0" u="none" baseline="0" dirty="0" smtClean="0">
                          <a:solidFill>
                            <a:srgbClr val="000000"/>
                          </a:solidFill>
                          <a:latin typeface="Arial - 20"/>
                        </a:rPr>
                        <a:t># of Rolls</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Total Cost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Divide by</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Cost per roll</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Deal</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smtClean="0">
                          <a:solidFill>
                            <a:srgbClr val="000000"/>
                          </a:solidFill>
                          <a:latin typeface="Arial - 20"/>
                        </a:rPr>
                        <a:t>1</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A</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smtClean="0">
                          <a:solidFill>
                            <a:srgbClr val="000000"/>
                          </a:solidFill>
                          <a:latin typeface="Arial - 20"/>
                        </a:rPr>
                        <a:t>8</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7.76</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8</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.97</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B</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dirty="0" smtClean="0">
                          <a:solidFill>
                            <a:srgbClr val="000000"/>
                          </a:solidFill>
                          <a:latin typeface="Arial - 20"/>
                        </a:rPr>
                        <a:t>9</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10.44</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1.16</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C</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29" name="Rectangle 28"/>
          <p:cNvSpPr/>
          <p:nvPr/>
        </p:nvSpPr>
        <p:spPr>
          <a:xfrm>
            <a:off x="2739392" y="355520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719070" y="3973036"/>
            <a:ext cx="1087319"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19070" y="4374356"/>
            <a:ext cx="1087319"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99397" y="355520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05993" y="397684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806190" y="4373086"/>
            <a:ext cx="103295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61116" y="3555206"/>
            <a:ext cx="1053612"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846319" y="397684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32350" y="437308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16909" y="355520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34710" y="397176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934710" y="4373086"/>
            <a:ext cx="1084601"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57676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2" restart="whenNotActive" fill="hold" evtFilter="cancelBubble" nodeType="interactiveSeq">
                <p:stCondLst>
                  <p:cond evt="onClick" delay="0">
                    <p:tgtEl>
                      <p:spTgt spid="4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0"/>
                                        </p:tgtEl>
                                      </p:cBhvr>
                                    </p:animEffect>
                                    <p:set>
                                      <p:cBhvr>
                                        <p:cTn id="6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8" restart="whenNotActive" fill="hold" evtFilter="cancelBubble" nodeType="interactiveSeq">
                <p:stCondLst>
                  <p:cond evt="onClick" delay="0">
                    <p:tgtEl>
                      <p:spTgt spid="4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5837" y="804962"/>
            <a:ext cx="9380855" cy="3359844"/>
          </a:xfrm>
          <a:prstGeom prst="rect">
            <a:avLst/>
          </a:prstGeom>
          <a:noFill/>
        </p:spPr>
        <p:txBody>
          <a:bodyPr vert="horz" lIns="96469" tIns="48235" rIns="96469" bIns="48235" rtlCol="0">
            <a:spAutoFit/>
          </a:bodyPr>
          <a:lstStyle/>
          <a:p>
            <a:pPr algn="ctr"/>
            <a:r>
              <a:rPr lang="en-US" sz="3600" b="1" dirty="0">
                <a:solidFill>
                  <a:srgbClr val="0000FF"/>
                </a:solidFill>
                <a:latin typeface="Arial" pitchFamily="34" charset="0"/>
                <a:cs typeface="Arial" pitchFamily="34" charset="0"/>
              </a:rPr>
              <a:t>Ratios</a:t>
            </a:r>
          </a:p>
          <a:p>
            <a:endParaRPr lang="en-US" sz="2800" b="1" dirty="0">
              <a:solidFill>
                <a:srgbClr val="0000FF"/>
              </a:solidFill>
              <a:latin typeface="Arial - 36"/>
            </a:endParaRPr>
          </a:p>
          <a:p>
            <a:r>
              <a:rPr lang="en-US" sz="2400" dirty="0">
                <a:solidFill>
                  <a:srgbClr val="0000FF"/>
                </a:solidFill>
                <a:latin typeface="Arial" pitchFamily="34" charset="0"/>
                <a:cs typeface="Arial" pitchFamily="34" charset="0"/>
              </a:rPr>
              <a:t>Wh</a:t>
            </a:r>
            <a:r>
              <a:rPr lang="en-US" sz="2400" dirty="0" smtClean="0">
                <a:solidFill>
                  <a:srgbClr val="0000FF"/>
                </a:solidFill>
                <a:latin typeface="Arial" pitchFamily="34" charset="0"/>
                <a:cs typeface="Arial" pitchFamily="34" charset="0"/>
              </a:rPr>
              <a:t>at do you know about ratios?</a:t>
            </a: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When have you seen or used ratios?</a:t>
            </a:r>
          </a:p>
          <a:p>
            <a:endParaRPr lang="en-US" b="1" dirty="0" smtClean="0">
              <a:solidFill>
                <a:srgbClr val="0000FF"/>
              </a:solidFill>
              <a:latin typeface="Arial - 24"/>
            </a:endParaRPr>
          </a:p>
          <a:p>
            <a:endParaRPr lang="en-US" b="1" dirty="0" smtClean="0">
              <a:solidFill>
                <a:srgbClr val="0000FF"/>
              </a:solidFill>
              <a:latin typeface="Arial - 24"/>
            </a:endParaRPr>
          </a:p>
          <a:p>
            <a:endParaRPr lang="en-US" b="1" dirty="0" smtClean="0">
              <a:solidFill>
                <a:srgbClr val="0000FF"/>
              </a:solidFill>
              <a:latin typeface="Arial - 24"/>
            </a:endParaRPr>
          </a:p>
          <a:p>
            <a:endParaRPr lang="en-US" b="1" dirty="0">
              <a:solidFill>
                <a:srgbClr val="0000FF"/>
              </a:solidFill>
              <a:latin typeface="Arial - 24"/>
            </a:endParaRPr>
          </a:p>
        </p:txBody>
      </p:sp>
    </p:spTree>
    <p:extLst>
      <p:ext uri="{BB962C8B-B14F-4D97-AF65-F5344CB8AC3E}">
        <p14:creationId xmlns:p14="http://schemas.microsoft.com/office/powerpoint/2010/main" xmlns="" val="2731472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3735097" y="220272"/>
            <a:ext cx="2697452" cy="1200329"/>
            <a:chOff x="3438525" y="215900"/>
            <a:chExt cx="2483270" cy="1176506"/>
          </a:xfrm>
        </p:grpSpPr>
        <p:pic>
          <p:nvPicPr>
            <p:cNvPr id="2" name="Picture 1">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438525" y="257937"/>
              <a:ext cx="1684909" cy="684276"/>
            </a:xfrm>
            <a:prstGeom prst="rect">
              <a:avLst/>
            </a:prstGeom>
            <a:solidFill>
              <a:scrgbClr r="0" g="0" b="0">
                <a:alpha val="0"/>
              </a:scrgbClr>
            </a:solidFill>
          </p:spPr>
        </p:pic>
        <p:sp>
          <p:nvSpPr>
            <p:cNvPr id="3" name="TextBox 2">
              <a:hlinkClick r:id="rId2"/>
            </p:cNvPr>
            <p:cNvSpPr txBox="1"/>
            <p:nvPr/>
          </p:nvSpPr>
          <p:spPr>
            <a:xfrm>
              <a:off x="3530600" y="215900"/>
              <a:ext cx="2391195" cy="1176506"/>
            </a:xfrm>
            <a:prstGeom prst="rect">
              <a:avLst/>
            </a:prstGeom>
            <a:noFill/>
          </p:spPr>
          <p:txBody>
            <a:bodyPr vert="horz" wrap="square" rtlCol="0">
              <a:spAutoFit/>
            </a:bodyPr>
            <a:lstStyle/>
            <a:p>
              <a:r>
                <a:rPr lang="en-US" sz="1200" b="1" dirty="0">
                  <a:solidFill>
                    <a:srgbClr val="0000FF"/>
                  </a:solidFill>
                  <a:latin typeface="Arial" pitchFamily="34" charset="0"/>
                  <a:cs typeface="Arial" pitchFamily="34" charset="0"/>
                </a:rPr>
                <a:t>Problem is from:</a:t>
              </a:r>
            </a:p>
            <a:p>
              <a:endParaRPr lang="en-US" sz="1200" b="1" dirty="0">
                <a:solidFill>
                  <a:srgbClr val="0000FF"/>
                </a:solidFill>
                <a:latin typeface="Arial" pitchFamily="34" charset="0"/>
                <a:cs typeface="Arial" pitchFamily="34" charset="0"/>
              </a:endParaRPr>
            </a:p>
            <a:p>
              <a:endParaRPr lang="en-US" sz="1200" b="1" dirty="0">
                <a:solidFill>
                  <a:srgbClr val="0000FF"/>
                </a:solidFill>
                <a:latin typeface="Arial" pitchFamily="34" charset="0"/>
                <a:cs typeface="Arial" pitchFamily="34" charset="0"/>
              </a:endParaRPr>
            </a:p>
            <a:p>
              <a:endParaRPr lang="en-US" sz="1200" b="1" dirty="0">
                <a:solidFill>
                  <a:srgbClr val="0000FF"/>
                </a:solidFill>
                <a:latin typeface="Arial" pitchFamily="34" charset="0"/>
                <a:cs typeface="Arial" pitchFamily="34" charset="0"/>
              </a:endParaRPr>
            </a:p>
            <a:p>
              <a:r>
                <a:rPr lang="en-US" sz="1200" b="1" dirty="0">
                  <a:solidFill>
                    <a:srgbClr val="0000FF"/>
                  </a:solidFill>
                  <a:latin typeface="Arial" pitchFamily="34" charset="0"/>
                  <a:cs typeface="Arial" pitchFamily="34" charset="0"/>
                </a:rPr>
                <a:t>Click for link for commentary </a:t>
              </a:r>
            </a:p>
            <a:p>
              <a:r>
                <a:rPr lang="en-US" sz="1200" b="1" dirty="0">
                  <a:solidFill>
                    <a:srgbClr val="0000FF"/>
                  </a:solidFill>
                  <a:latin typeface="Arial" pitchFamily="34" charset="0"/>
                  <a:cs typeface="Arial" pitchFamily="34" charset="0"/>
                </a:rPr>
                <a:t>and solution.</a:t>
              </a:r>
            </a:p>
          </p:txBody>
        </p:sp>
      </p:grpSp>
      <p:sp>
        <p:nvSpPr>
          <p:cNvPr id="5" name="TextBox 4"/>
          <p:cNvSpPr txBox="1"/>
          <p:nvPr/>
        </p:nvSpPr>
        <p:spPr>
          <a:xfrm>
            <a:off x="386271" y="272101"/>
            <a:ext cx="1519864" cy="589855"/>
          </a:xfrm>
          <a:prstGeom prst="rect">
            <a:avLst/>
          </a:prstGeom>
          <a:noFill/>
        </p:spPr>
        <p:txBody>
          <a:bodyPr vert="horz" lIns="96469" tIns="48235" rIns="96469" bIns="48235" rtlCol="0">
            <a:spAutoFit/>
          </a:bodyPr>
          <a:lstStyle/>
          <a:p>
            <a:r>
              <a:rPr lang="en-US" sz="1600" b="1" dirty="0">
                <a:solidFill>
                  <a:srgbClr val="0000FF"/>
                </a:solidFill>
                <a:latin typeface="Arial" pitchFamily="34" charset="0"/>
                <a:cs typeface="Arial" pitchFamily="34" charset="0"/>
              </a:rPr>
              <a:t>6.RP Mangos</a:t>
            </a:r>
          </a:p>
          <a:p>
            <a:r>
              <a:rPr lang="en-US" sz="1600" b="1" dirty="0">
                <a:solidFill>
                  <a:srgbClr val="0000FF"/>
                </a:solidFill>
                <a:latin typeface="Arial" pitchFamily="34" charset="0"/>
                <a:cs typeface="Arial" pitchFamily="34" charset="0"/>
              </a:rPr>
              <a:t>for Sale</a:t>
            </a:r>
          </a:p>
        </p:txBody>
      </p:sp>
      <p:sp>
        <p:nvSpPr>
          <p:cNvPr id="6" name="TextBox 5"/>
          <p:cNvSpPr txBox="1"/>
          <p:nvPr/>
        </p:nvSpPr>
        <p:spPr>
          <a:xfrm>
            <a:off x="510430" y="1399373"/>
            <a:ext cx="9877488" cy="4898726"/>
          </a:xfrm>
          <a:prstGeom prst="rect">
            <a:avLst/>
          </a:prstGeom>
          <a:noFill/>
        </p:spPr>
        <p:txBody>
          <a:bodyPr vert="horz" lIns="96469" tIns="48235" rIns="96469" bIns="48235" rtlCol="0">
            <a:spAutoFit/>
          </a:bodyPr>
          <a:lstStyle/>
          <a:p>
            <a:r>
              <a:rPr lang="en-US" sz="2400" b="1" dirty="0" smtClean="0">
                <a:solidFill>
                  <a:srgbClr val="0000FF"/>
                </a:solidFill>
                <a:latin typeface="Arial" pitchFamily="34" charset="0"/>
                <a:cs typeface="Arial" pitchFamily="34" charset="0"/>
              </a:rPr>
              <a:t>A store was selling 8 mangos for $10 at the farmers market.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Keisha said, </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"That means we can write the ratio 10 : 8, or $1.25 per 	mango."</a:t>
            </a: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Lu</a:t>
            </a:r>
            <a:r>
              <a:rPr lang="en-US" sz="2400" b="1" dirty="0" smtClean="0">
                <a:solidFill>
                  <a:srgbClr val="0000FF"/>
                </a:solidFill>
                <a:latin typeface="Arial" pitchFamily="34" charset="0"/>
                <a:cs typeface="Arial" pitchFamily="34" charset="0"/>
              </a:rPr>
              <a:t>is said,</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"I thought we had to write the ratio the other way, 8 : 10, 	or 0.8 mangos per dollar."</a:t>
            </a:r>
          </a:p>
          <a:p>
            <a:endParaRPr lang="en-US" sz="2400" b="1" i="1" dirty="0" smtClean="0">
              <a:solidFill>
                <a:srgbClr val="0000FF"/>
              </a:solidFill>
              <a:latin typeface="Arial" pitchFamily="34" charset="0"/>
              <a:cs typeface="Arial" pitchFamily="34" charset="0"/>
            </a:endParaRPr>
          </a:p>
          <a:p>
            <a:endParaRPr lang="en-US" sz="2400" b="1" i="1" dirty="0" smtClean="0">
              <a:solidFill>
                <a:srgbClr val="0000FF"/>
              </a:solidFill>
              <a:latin typeface="Arial" pitchFamily="34" charset="0"/>
              <a:cs typeface="Arial" pitchFamily="34" charset="0"/>
            </a:endParaRPr>
          </a:p>
          <a:p>
            <a:r>
              <a:rPr lang="en-US" sz="2400" b="1" i="1" dirty="0" smtClean="0">
                <a:solidFill>
                  <a:srgbClr val="0000FF"/>
                </a:solidFill>
                <a:latin typeface="Arial" pitchFamily="34" charset="0"/>
                <a:cs typeface="Arial" pitchFamily="34" charset="0"/>
              </a:rPr>
              <a:t>Can</a:t>
            </a:r>
            <a:r>
              <a:rPr lang="en-US" sz="2400" b="1" dirty="0" smtClean="0">
                <a:solidFill>
                  <a:srgbClr val="0000FF"/>
                </a:solidFill>
                <a:latin typeface="Arial" pitchFamily="34" charset="0"/>
                <a:cs typeface="Arial" pitchFamily="34" charset="0"/>
              </a:rPr>
              <a:t> we write different ratios for this situation? </a:t>
            </a:r>
          </a:p>
          <a:p>
            <a:r>
              <a:rPr lang="en-US" sz="2400" b="1" dirty="0" smtClean="0">
                <a:solidFill>
                  <a:srgbClr val="0000FF"/>
                </a:solidFill>
                <a:latin typeface="Arial" pitchFamily="34" charset="0"/>
                <a:cs typeface="Arial" pitchFamily="34" charset="0"/>
              </a:rPr>
              <a:t>Explain why or why not.</a:t>
            </a:r>
            <a:endParaRPr lang="en-US" sz="2400" b="1" dirty="0">
              <a:solidFill>
                <a:srgbClr val="0000FF"/>
              </a:solidFill>
              <a:latin typeface="Arial" pitchFamily="34" charset="0"/>
              <a:cs typeface="Arial" pitchFamily="34" charset="0"/>
            </a:endParaRPr>
          </a:p>
        </p:txBody>
      </p:sp>
      <p:sp>
        <p:nvSpPr>
          <p:cNvPr id="7" name="Freeform 6"/>
          <p:cNvSpPr/>
          <p:nvPr/>
        </p:nvSpPr>
        <p:spPr>
          <a:xfrm>
            <a:off x="328191" y="1395591"/>
            <a:ext cx="10059727" cy="5168612"/>
          </a:xfrm>
          <a:custGeom>
            <a:avLst/>
            <a:gdLst/>
            <a:ahLst/>
            <a:cxnLst/>
            <a:rect l="0" t="0" r="0" b="0"/>
            <a:pathLst>
              <a:path w="9260968" h="5066031">
                <a:moveTo>
                  <a:pt x="0" y="0"/>
                </a:moveTo>
                <a:lnTo>
                  <a:pt x="9260967" y="0"/>
                </a:lnTo>
                <a:lnTo>
                  <a:pt x="9260967" y="5066030"/>
                </a:lnTo>
                <a:lnTo>
                  <a:pt x="0" y="506603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rtlCol="0" anchor="ctr"/>
          <a:lstStyle/>
          <a:p>
            <a:pPr algn="ctr"/>
            <a:endParaRPr lang="en-US"/>
          </a:p>
        </p:txBody>
      </p:sp>
    </p:spTree>
    <p:extLst>
      <p:ext uri="{BB962C8B-B14F-4D97-AF65-F5344CB8AC3E}">
        <p14:creationId xmlns:p14="http://schemas.microsoft.com/office/powerpoint/2010/main" xmlns="" val="2074501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717361" y="2500732"/>
            <a:ext cx="9898871" cy="4023328"/>
          </a:xfrm>
          <a:prstGeom prst="rect">
            <a:avLst/>
          </a:prstGeom>
          <a:solidFill>
            <a:scrgbClr r="0" g="0" b="0">
              <a:alpha val="0"/>
            </a:scrgbClr>
          </a:solidFill>
        </p:spPr>
      </p:pic>
      <p:grpSp>
        <p:nvGrpSpPr>
          <p:cNvPr id="5" name="Group 4"/>
          <p:cNvGrpSpPr/>
          <p:nvPr/>
        </p:nvGrpSpPr>
        <p:grpSpPr>
          <a:xfrm>
            <a:off x="3131551" y="194358"/>
            <a:ext cx="3300999" cy="1569660"/>
            <a:chOff x="2882900" y="190500"/>
            <a:chExt cx="3038895" cy="1538507"/>
          </a:xfrm>
        </p:grpSpPr>
        <p:pic>
          <p:nvPicPr>
            <p:cNvPr id="3" name="Picture 2">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2882900" y="266700"/>
              <a:ext cx="2837307" cy="1152271"/>
            </a:xfrm>
            <a:prstGeom prst="rect">
              <a:avLst/>
            </a:prstGeom>
            <a:solidFill>
              <a:scrgbClr r="0" g="0" b="0">
                <a:alpha val="0"/>
              </a:scrgbClr>
            </a:solidFill>
          </p:spPr>
        </p:pic>
        <p:sp>
          <p:nvSpPr>
            <p:cNvPr id="4" name="TextBox 3">
              <a:hlinkClick r:id="rId3"/>
            </p:cNvPr>
            <p:cNvSpPr txBox="1"/>
            <p:nvPr/>
          </p:nvSpPr>
          <p:spPr>
            <a:xfrm>
              <a:off x="3086100" y="190500"/>
              <a:ext cx="2835695" cy="1538507"/>
            </a:xfrm>
            <a:prstGeom prst="rect">
              <a:avLst/>
            </a:prstGeom>
            <a:noFill/>
          </p:spPr>
          <p:txBody>
            <a:bodyPr vert="horz" wrap="square" rtlCol="0">
              <a:spAutoFit/>
            </a:bodyPr>
            <a:lstStyle/>
            <a:p>
              <a:r>
                <a:rPr lang="en-US" sz="1200" b="1" dirty="0">
                  <a:solidFill>
                    <a:srgbClr val="0000FF"/>
                  </a:solidFill>
                  <a:latin typeface="Arial - 18"/>
                </a:rPr>
                <a:t>Problem is from:</a:t>
              </a:r>
            </a:p>
            <a:p>
              <a:endParaRPr lang="en-US" sz="1200" b="1" dirty="0" smtClean="0">
                <a:solidFill>
                  <a:srgbClr val="0000FF"/>
                </a:solidFill>
                <a:latin typeface="Arial - 18"/>
              </a:endParaRPr>
            </a:p>
            <a:p>
              <a:endParaRPr lang="en-US" sz="1200" b="1" dirty="0">
                <a:solidFill>
                  <a:srgbClr val="0000FF"/>
                </a:solidFill>
                <a:latin typeface="Arial - 18"/>
              </a:endParaRPr>
            </a:p>
            <a:p>
              <a:endParaRPr lang="en-US" sz="1200" b="1" dirty="0">
                <a:solidFill>
                  <a:srgbClr val="0000FF"/>
                </a:solidFill>
                <a:latin typeface="Arial - 18"/>
              </a:endParaRPr>
            </a:p>
            <a:p>
              <a:endParaRPr lang="en-US" sz="1200" b="1" dirty="0">
                <a:solidFill>
                  <a:srgbClr val="0000FF"/>
                </a:solidFill>
                <a:latin typeface="Arial - 18"/>
              </a:endParaRPr>
            </a:p>
            <a:p>
              <a:endParaRPr lang="en-US" sz="1200" b="1" dirty="0">
                <a:solidFill>
                  <a:srgbClr val="0000FF"/>
                </a:solidFill>
                <a:latin typeface="Arial - 18"/>
              </a:endParaRPr>
            </a:p>
            <a:p>
              <a:r>
                <a:rPr lang="en-US" sz="1200" b="1" dirty="0">
                  <a:solidFill>
                    <a:srgbClr val="0000FF"/>
                  </a:solidFill>
                  <a:latin typeface="Arial - 18"/>
                </a:rPr>
                <a:t>Click for link for commentary </a:t>
              </a:r>
            </a:p>
            <a:p>
              <a:r>
                <a:rPr lang="en-US" sz="1200" b="1" dirty="0">
                  <a:solidFill>
                    <a:srgbClr val="0000FF"/>
                  </a:solidFill>
                  <a:latin typeface="Arial - 18"/>
                </a:rPr>
                <a:t>and solution.</a:t>
              </a:r>
            </a:p>
          </p:txBody>
        </p:sp>
      </p:grpSp>
      <p:sp>
        <p:nvSpPr>
          <p:cNvPr id="6" name="TextBox 5"/>
          <p:cNvSpPr txBox="1"/>
          <p:nvPr/>
        </p:nvSpPr>
        <p:spPr>
          <a:xfrm>
            <a:off x="303499" y="259144"/>
            <a:ext cx="1580868" cy="836076"/>
          </a:xfrm>
          <a:prstGeom prst="rect">
            <a:avLst/>
          </a:prstGeom>
          <a:noFill/>
        </p:spPr>
        <p:txBody>
          <a:bodyPr vert="horz" lIns="96469" tIns="48235" rIns="96469" bIns="48235" rtlCol="0">
            <a:spAutoFit/>
          </a:bodyPr>
          <a:lstStyle/>
          <a:p>
            <a:r>
              <a:rPr lang="en-US" sz="1600" b="1" dirty="0">
                <a:solidFill>
                  <a:srgbClr val="0000FF"/>
                </a:solidFill>
                <a:latin typeface="Arial" pitchFamily="34" charset="0"/>
                <a:cs typeface="Arial" pitchFamily="34" charset="0"/>
              </a:rPr>
              <a:t>6.RP Running</a:t>
            </a:r>
          </a:p>
          <a:p>
            <a:r>
              <a:rPr lang="en-US" sz="1600" b="1" dirty="0">
                <a:solidFill>
                  <a:srgbClr val="0000FF"/>
                </a:solidFill>
                <a:latin typeface="Arial" pitchFamily="34" charset="0"/>
                <a:cs typeface="Arial" pitchFamily="34" charset="0"/>
              </a:rPr>
              <a:t>at a Constant</a:t>
            </a:r>
          </a:p>
          <a:p>
            <a:r>
              <a:rPr lang="en-US" sz="1600" b="1" dirty="0">
                <a:solidFill>
                  <a:srgbClr val="0000FF"/>
                </a:solidFill>
                <a:latin typeface="Arial" pitchFamily="34" charset="0"/>
                <a:cs typeface="Arial" pitchFamily="34" charset="0"/>
              </a:rPr>
              <a:t>Speed</a:t>
            </a:r>
          </a:p>
        </p:txBody>
      </p:sp>
    </p:spTree>
    <p:extLst>
      <p:ext uri="{BB962C8B-B14F-4D97-AF65-F5344CB8AC3E}">
        <p14:creationId xmlns:p14="http://schemas.microsoft.com/office/powerpoint/2010/main" xmlns="" val="1105173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3811" y="1004660"/>
            <a:ext cx="564643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29</a:t>
            </a:r>
            <a:endParaRPr lang="en-US" sz="2800" b="1">
              <a:solidFill>
                <a:srgbClr val="000000"/>
              </a:solidFill>
              <a:latin typeface="Arial" pitchFamily="34" charset="0"/>
              <a:cs typeface="Arial" pitchFamily="34" charset="0"/>
            </a:endParaRPr>
          </a:p>
        </p:txBody>
      </p:sp>
      <p:sp>
        <p:nvSpPr>
          <p:cNvPr id="3" name="TextBox 2"/>
          <p:cNvSpPr txBox="1"/>
          <p:nvPr/>
        </p:nvSpPr>
        <p:spPr>
          <a:xfrm>
            <a:off x="1776715" y="1004660"/>
            <a:ext cx="564643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Which would be the best deal?</a:t>
            </a:r>
            <a:endParaRPr lang="en-US" sz="2800" b="1">
              <a:solidFill>
                <a:srgbClr val="000000"/>
              </a:solidFill>
              <a:latin typeface="Arial" pitchFamily="34" charset="0"/>
              <a:cs typeface="Arial" pitchFamily="34" charset="0"/>
            </a:endParaRPr>
          </a:p>
        </p:txBody>
      </p:sp>
      <p:sp>
        <p:nvSpPr>
          <p:cNvPr id="4" name="TextBox 3"/>
          <p:cNvSpPr txBox="1"/>
          <p:nvPr/>
        </p:nvSpPr>
        <p:spPr>
          <a:xfrm>
            <a:off x="2411785" y="1963490"/>
            <a:ext cx="4540444"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294689" y="1963490"/>
            <a:ext cx="454044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5 candy bars for $6.25</a:t>
            </a:r>
            <a:endParaRPr lang="en-US" sz="2800" b="1">
              <a:solidFill>
                <a:srgbClr val="000000"/>
              </a:solidFill>
              <a:latin typeface="Arial" pitchFamily="34" charset="0"/>
              <a:cs typeface="Arial" pitchFamily="34" charset="0"/>
            </a:endParaRPr>
          </a:p>
        </p:txBody>
      </p:sp>
      <p:sp>
        <p:nvSpPr>
          <p:cNvPr id="6" name="TextBox 5"/>
          <p:cNvSpPr txBox="1"/>
          <p:nvPr/>
        </p:nvSpPr>
        <p:spPr>
          <a:xfrm>
            <a:off x="2411785" y="2546562"/>
            <a:ext cx="454044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4689" y="2546562"/>
            <a:ext cx="454044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8 candy bars for $7.28</a:t>
            </a:r>
            <a:endParaRPr lang="en-US" sz="2800" b="1">
              <a:solidFill>
                <a:srgbClr val="000000"/>
              </a:solidFill>
              <a:latin typeface="Arial" pitchFamily="34" charset="0"/>
              <a:cs typeface="Arial" pitchFamily="34" charset="0"/>
            </a:endParaRPr>
          </a:p>
        </p:txBody>
      </p:sp>
      <p:sp>
        <p:nvSpPr>
          <p:cNvPr id="8" name="TextBox 7"/>
          <p:cNvSpPr txBox="1"/>
          <p:nvPr/>
        </p:nvSpPr>
        <p:spPr>
          <a:xfrm>
            <a:off x="2411785" y="3129635"/>
            <a:ext cx="481657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4689" y="3129635"/>
            <a:ext cx="481657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10 candy bars for $ 9.70</a:t>
            </a:r>
            <a:endParaRPr lang="en-US" sz="2800" b="1">
              <a:solidFill>
                <a:srgbClr val="000000"/>
              </a:solidFill>
              <a:latin typeface="Arial" pitchFamily="34" charset="0"/>
              <a:cs typeface="Arial" pitchFamily="34" charset="0"/>
            </a:endParaRPr>
          </a:p>
        </p:txBody>
      </p:sp>
      <p:sp>
        <p:nvSpPr>
          <p:cNvPr id="10" name="TextBox 9"/>
          <p:cNvSpPr txBox="1"/>
          <p:nvPr/>
        </p:nvSpPr>
        <p:spPr>
          <a:xfrm>
            <a:off x="2411785" y="3712707"/>
            <a:ext cx="48904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94689" y="3712707"/>
            <a:ext cx="48904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12 candy bars for $11.04</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0700"/>
            <a:ext cx="3752342" cy="64786"/>
          </a:xfrm>
          <a:prstGeom prst="rect">
            <a:avLst/>
          </a:prstGeom>
          <a:solidFill>
            <a:scrgbClr r="0" g="0" b="0">
              <a:alpha val="0"/>
            </a:scrgbClr>
          </a:solidFill>
        </p:spPr>
      </p:pic>
      <p:grpSp>
        <p:nvGrpSpPr>
          <p:cNvPr id="21" name="Group 20"/>
          <p:cNvGrpSpPr>
            <a:grpSpLocks/>
          </p:cNvGrpSpPr>
          <p:nvPr/>
        </p:nvGrpSpPr>
        <p:grpSpPr bwMode="auto">
          <a:xfrm>
            <a:off x="1840672" y="1995348"/>
            <a:ext cx="365125" cy="2146301"/>
            <a:chOff x="1631950" y="3133262"/>
            <a:chExt cx="365760" cy="2145742"/>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1714120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0031"/>
            <a:ext cx="1041433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30</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1000032"/>
            <a:ext cx="9175496" cy="1820961"/>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Tim ran 1 mile in 11 minutes, Bob ran 4 miles in 43 minutes, </a:t>
            </a:r>
            <a:r>
              <a:rPr lang="en-US" sz="2800" b="1" dirty="0" err="1" smtClean="0">
                <a:solidFill>
                  <a:srgbClr val="000000"/>
                </a:solidFill>
                <a:latin typeface="Arial" pitchFamily="34" charset="0"/>
                <a:cs typeface="Arial" pitchFamily="34" charset="0"/>
              </a:rPr>
              <a:t>Rosana</a:t>
            </a:r>
            <a:r>
              <a:rPr lang="en-US" sz="2800" b="1" dirty="0" smtClean="0">
                <a:solidFill>
                  <a:srgbClr val="000000"/>
                </a:solidFill>
                <a:latin typeface="Arial" pitchFamily="34" charset="0"/>
                <a:cs typeface="Arial" pitchFamily="34" charset="0"/>
              </a:rPr>
              <a:t> ran 15 miles in 158 minutes and Carrie ran 23 miles in 230 minutes. Who ran the fastest?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53198" y="2853519"/>
            <a:ext cx="164487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36102" y="2853519"/>
            <a:ext cx="164487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Tim</a:t>
            </a:r>
            <a:endParaRPr lang="en-US" sz="2800" b="1">
              <a:solidFill>
                <a:srgbClr val="000000"/>
              </a:solidFill>
              <a:latin typeface="Arial" pitchFamily="34" charset="0"/>
              <a:cs typeface="Arial" pitchFamily="34" charset="0"/>
            </a:endParaRPr>
          </a:p>
        </p:txBody>
      </p:sp>
      <p:sp>
        <p:nvSpPr>
          <p:cNvPr id="6" name="TextBox 5"/>
          <p:cNvSpPr txBox="1"/>
          <p:nvPr/>
        </p:nvSpPr>
        <p:spPr>
          <a:xfrm>
            <a:off x="2466993" y="3443765"/>
            <a:ext cx="170582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49897" y="3443765"/>
            <a:ext cx="170582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Bob</a:t>
            </a:r>
            <a:endParaRPr lang="en-US" sz="2800" b="1">
              <a:solidFill>
                <a:srgbClr val="000000"/>
              </a:solidFill>
              <a:latin typeface="Arial" pitchFamily="34" charset="0"/>
              <a:cs typeface="Arial" pitchFamily="34" charset="0"/>
            </a:endParaRPr>
          </a:p>
        </p:txBody>
      </p:sp>
      <p:sp>
        <p:nvSpPr>
          <p:cNvPr id="8" name="TextBox 7"/>
          <p:cNvSpPr txBox="1"/>
          <p:nvPr/>
        </p:nvSpPr>
        <p:spPr>
          <a:xfrm>
            <a:off x="2453198" y="3981649"/>
            <a:ext cx="225824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36102" y="3981649"/>
            <a:ext cx="225824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Rosana</a:t>
            </a:r>
            <a:endParaRPr lang="en-US" sz="2800" b="1">
              <a:solidFill>
                <a:srgbClr val="000000"/>
              </a:solidFill>
              <a:latin typeface="Arial" pitchFamily="34" charset="0"/>
              <a:cs typeface="Arial" pitchFamily="34" charset="0"/>
            </a:endParaRPr>
          </a:p>
        </p:txBody>
      </p:sp>
      <p:sp>
        <p:nvSpPr>
          <p:cNvPr id="10" name="TextBox 9"/>
          <p:cNvSpPr txBox="1"/>
          <p:nvPr/>
        </p:nvSpPr>
        <p:spPr>
          <a:xfrm>
            <a:off x="2466993" y="4622623"/>
            <a:ext cx="201931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49897" y="4622623"/>
            <a:ext cx="201931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Carrie</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840672" y="2869406"/>
            <a:ext cx="365125" cy="2146301"/>
            <a:chOff x="1631950" y="3133262"/>
            <a:chExt cx="365760" cy="2145742"/>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42421614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1007546"/>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31</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1007547"/>
            <a:ext cx="9642968" cy="959186"/>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Which state has the highest population per capita (most amount of people per square mile)?</a:t>
            </a:r>
            <a:endParaRPr lang="en-US" sz="2800" b="1">
              <a:solidFill>
                <a:srgbClr val="000000"/>
              </a:solidFill>
              <a:latin typeface="Arial" pitchFamily="34" charset="0"/>
              <a:cs typeface="Arial" pitchFamily="34" charset="0"/>
            </a:endParaRPr>
          </a:p>
        </p:txBody>
      </p:sp>
      <p:sp>
        <p:nvSpPr>
          <p:cNvPr id="4" name="TextBox 3"/>
          <p:cNvSpPr txBox="1"/>
          <p:nvPr/>
        </p:nvSpPr>
        <p:spPr>
          <a:xfrm>
            <a:off x="2240527" y="2368048"/>
            <a:ext cx="2515283"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123431" y="2368048"/>
            <a:ext cx="2515283" cy="528299"/>
          </a:xfrm>
          <a:prstGeom prst="rect">
            <a:avLst/>
          </a:prstGeom>
          <a:noFill/>
        </p:spPr>
        <p:txBody>
          <a:bodyPr vert="horz" lIns="96469" tIns="48235" rIns="96469" bIns="48235" rtlCol="0">
            <a:spAutoFit/>
          </a:bodyPr>
          <a:lstStyle/>
          <a:p>
            <a:r>
              <a:rPr lang="en-US" sz="2800" b="1" dirty="0" smtClean="0">
                <a:solidFill>
                  <a:srgbClr val="000000"/>
                </a:solidFill>
                <a:latin typeface="Arial" pitchFamily="34" charset="0"/>
                <a:cs typeface="Arial" pitchFamily="34" charset="0"/>
              </a:rPr>
              <a:t>Colorado</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240527" y="2938163"/>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123431" y="2938163"/>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New Jersey</a:t>
            </a:r>
            <a:endParaRPr lang="en-US" sz="2800" b="1">
              <a:solidFill>
                <a:srgbClr val="000000"/>
              </a:solidFill>
              <a:latin typeface="Arial" pitchFamily="34" charset="0"/>
              <a:cs typeface="Arial" pitchFamily="34" charset="0"/>
            </a:endParaRPr>
          </a:p>
        </p:txBody>
      </p:sp>
      <p:sp>
        <p:nvSpPr>
          <p:cNvPr id="8" name="TextBox 7"/>
          <p:cNvSpPr txBox="1"/>
          <p:nvPr/>
        </p:nvSpPr>
        <p:spPr>
          <a:xfrm>
            <a:off x="2240527" y="3521235"/>
            <a:ext cx="323291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123431" y="3521235"/>
            <a:ext cx="323291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Rhode Island </a:t>
            </a:r>
            <a:endParaRPr lang="en-US" sz="2800" b="1">
              <a:solidFill>
                <a:srgbClr val="000000"/>
              </a:solidFill>
              <a:latin typeface="Arial" pitchFamily="34" charset="0"/>
              <a:cs typeface="Arial" pitchFamily="34" charset="0"/>
            </a:endParaRPr>
          </a:p>
        </p:txBody>
      </p:sp>
      <p:sp>
        <p:nvSpPr>
          <p:cNvPr id="10" name="TextBox 9"/>
          <p:cNvSpPr txBox="1"/>
          <p:nvPr/>
        </p:nvSpPr>
        <p:spPr>
          <a:xfrm>
            <a:off x="2240527" y="4104308"/>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123431" y="4104308"/>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Utah</a:t>
            </a:r>
            <a:endParaRPr lang="en-US" sz="2800" b="1">
              <a:solidFill>
                <a:srgbClr val="000000"/>
              </a:solidFill>
              <a:latin typeface="Arial" pitchFamily="34" charset="0"/>
              <a:cs typeface="Arial" pitchFamily="34" charset="0"/>
            </a:endParaRPr>
          </a:p>
        </p:txBody>
      </p:sp>
      <p:grpSp>
        <p:nvGrpSpPr>
          <p:cNvPr id="14" name="Group 13"/>
          <p:cNvGrpSpPr/>
          <p:nvPr/>
        </p:nvGrpSpPr>
        <p:grpSpPr>
          <a:xfrm>
            <a:off x="5670550" y="2412206"/>
            <a:ext cx="5334001" cy="2220401"/>
            <a:chOff x="4950742" y="1974469"/>
            <a:chExt cx="4910473" cy="2176333"/>
          </a:xfrm>
        </p:grpSpPr>
        <p:sp>
          <p:nvSpPr>
            <p:cNvPr id="12" name="Freeform 11"/>
            <p:cNvSpPr/>
            <p:nvPr/>
          </p:nvSpPr>
          <p:spPr>
            <a:xfrm>
              <a:off x="4950742" y="1974469"/>
              <a:ext cx="4828386" cy="2176333"/>
            </a:xfrm>
            <a:custGeom>
              <a:avLst/>
              <a:gdLst/>
              <a:ahLst/>
              <a:cxnLst/>
              <a:rect l="0" t="0" r="0" b="0"/>
              <a:pathLst>
                <a:path w="5105528" h="2549780">
                  <a:moveTo>
                    <a:pt x="850900" y="0"/>
                  </a:moveTo>
                  <a:lnTo>
                    <a:pt x="4339336" y="0"/>
                  </a:lnTo>
                  <a:lnTo>
                    <a:pt x="4424807" y="8636"/>
                  </a:lnTo>
                  <a:lnTo>
                    <a:pt x="4577588" y="29718"/>
                  </a:lnTo>
                  <a:lnTo>
                    <a:pt x="4722368" y="72390"/>
                  </a:lnTo>
                  <a:lnTo>
                    <a:pt x="4790567" y="93345"/>
                  </a:lnTo>
                  <a:lnTo>
                    <a:pt x="4909947" y="153035"/>
                  </a:lnTo>
                  <a:lnTo>
                    <a:pt x="4994783" y="220980"/>
                  </a:lnTo>
                  <a:lnTo>
                    <a:pt x="5037455" y="259334"/>
                  </a:lnTo>
                  <a:lnTo>
                    <a:pt x="5080127" y="335661"/>
                  </a:lnTo>
                  <a:lnTo>
                    <a:pt x="5096891" y="378333"/>
                  </a:lnTo>
                  <a:lnTo>
                    <a:pt x="5096891" y="399288"/>
                  </a:lnTo>
                  <a:lnTo>
                    <a:pt x="5105527" y="424942"/>
                  </a:lnTo>
                  <a:lnTo>
                    <a:pt x="5105527" y="2124837"/>
                  </a:lnTo>
                  <a:lnTo>
                    <a:pt x="5096891" y="2146173"/>
                  </a:lnTo>
                  <a:lnTo>
                    <a:pt x="5096891" y="2167509"/>
                  </a:lnTo>
                  <a:lnTo>
                    <a:pt x="5080127" y="2209800"/>
                  </a:lnTo>
                  <a:lnTo>
                    <a:pt x="5037455" y="2286127"/>
                  </a:lnTo>
                  <a:lnTo>
                    <a:pt x="4952746" y="2358517"/>
                  </a:lnTo>
                  <a:lnTo>
                    <a:pt x="4909947" y="2392426"/>
                  </a:lnTo>
                  <a:lnTo>
                    <a:pt x="4790567" y="2452116"/>
                  </a:lnTo>
                  <a:lnTo>
                    <a:pt x="4654296" y="2494407"/>
                  </a:lnTo>
                  <a:lnTo>
                    <a:pt x="4577588" y="2515743"/>
                  </a:lnTo>
                  <a:lnTo>
                    <a:pt x="4424807" y="2537079"/>
                  </a:lnTo>
                  <a:lnTo>
                    <a:pt x="4339336" y="2545461"/>
                  </a:lnTo>
                  <a:lnTo>
                    <a:pt x="4297299" y="2545461"/>
                  </a:lnTo>
                  <a:lnTo>
                    <a:pt x="4254627" y="2549779"/>
                  </a:lnTo>
                  <a:lnTo>
                    <a:pt x="850900" y="2549779"/>
                  </a:lnTo>
                  <a:lnTo>
                    <a:pt x="799465" y="2545461"/>
                  </a:lnTo>
                  <a:lnTo>
                    <a:pt x="757555" y="2545461"/>
                  </a:lnTo>
                  <a:lnTo>
                    <a:pt x="672084" y="2537079"/>
                  </a:lnTo>
                  <a:lnTo>
                    <a:pt x="519303" y="2515743"/>
                  </a:lnTo>
                  <a:lnTo>
                    <a:pt x="374396" y="2473071"/>
                  </a:lnTo>
                  <a:lnTo>
                    <a:pt x="306324" y="2452116"/>
                  </a:lnTo>
                  <a:lnTo>
                    <a:pt x="187579" y="2392426"/>
                  </a:lnTo>
                  <a:lnTo>
                    <a:pt x="102108" y="2324481"/>
                  </a:lnTo>
                  <a:lnTo>
                    <a:pt x="59436" y="2286127"/>
                  </a:lnTo>
                  <a:lnTo>
                    <a:pt x="17399" y="2209800"/>
                  </a:lnTo>
                  <a:lnTo>
                    <a:pt x="0" y="2167509"/>
                  </a:lnTo>
                  <a:lnTo>
                    <a:pt x="0" y="378333"/>
                  </a:lnTo>
                  <a:lnTo>
                    <a:pt x="17399" y="335661"/>
                  </a:lnTo>
                  <a:lnTo>
                    <a:pt x="59436" y="259334"/>
                  </a:lnTo>
                  <a:lnTo>
                    <a:pt x="144780" y="186944"/>
                  </a:lnTo>
                  <a:lnTo>
                    <a:pt x="187579" y="153035"/>
                  </a:lnTo>
                  <a:lnTo>
                    <a:pt x="306324" y="93345"/>
                  </a:lnTo>
                  <a:lnTo>
                    <a:pt x="442468" y="51054"/>
                  </a:lnTo>
                  <a:lnTo>
                    <a:pt x="519303" y="29718"/>
                  </a:lnTo>
                  <a:lnTo>
                    <a:pt x="672084" y="8636"/>
                  </a:lnTo>
                  <a:lnTo>
                    <a:pt x="757555" y="0"/>
                  </a:lnTo>
                  <a:close/>
                </a:path>
              </a:pathLst>
            </a:custGeom>
            <a:solidFill>
              <a:schemeClr val="accent1">
                <a:alpha val="1000"/>
              </a:schemeClr>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61191" y="2384713"/>
              <a:ext cx="4700024" cy="1598841"/>
            </a:xfrm>
            <a:prstGeom prst="rect">
              <a:avLst/>
            </a:prstGeom>
            <a:noFill/>
          </p:spPr>
          <p:txBody>
            <a:bodyPr vert="horz" wrap="square" rtlCol="0">
              <a:spAutoFit/>
            </a:bodyPr>
            <a:lstStyle/>
            <a:p>
              <a:r>
                <a:rPr lang="en-US" sz="1400" dirty="0">
                  <a:solidFill>
                    <a:srgbClr val="000000"/>
                  </a:solidFill>
                  <a:latin typeface="Arial - 20"/>
                </a:rPr>
                <a:t>     </a:t>
              </a:r>
              <a:r>
                <a:rPr lang="en-US" sz="1400" dirty="0" smtClean="0">
                  <a:solidFill>
                    <a:srgbClr val="000000"/>
                  </a:solidFill>
                  <a:latin typeface="Arial - 20"/>
                </a:rPr>
                <a:t>                           Population </a:t>
              </a:r>
              <a:r>
                <a:rPr lang="en-US" sz="1400" dirty="0">
                  <a:solidFill>
                    <a:srgbClr val="000000"/>
                  </a:solidFill>
                  <a:latin typeface="Arial - 20"/>
                </a:rPr>
                <a:t>of States</a:t>
              </a:r>
            </a:p>
            <a:p>
              <a:r>
                <a:rPr lang="en-US" sz="1400" u="sng" dirty="0">
                  <a:solidFill>
                    <a:srgbClr val="000000"/>
                  </a:solidFill>
                  <a:latin typeface="Arial - 20"/>
                </a:rPr>
                <a:t>State</a:t>
              </a:r>
              <a:r>
                <a:rPr lang="en-US" sz="1400" dirty="0">
                  <a:solidFill>
                    <a:srgbClr val="000000"/>
                  </a:solidFill>
                  <a:latin typeface="Arial - 20"/>
                </a:rPr>
                <a:t>		</a:t>
              </a:r>
              <a:r>
                <a:rPr lang="en-US" sz="1400" u="sng" dirty="0" smtClean="0">
                  <a:solidFill>
                    <a:srgbClr val="000000"/>
                  </a:solidFill>
                  <a:latin typeface="Arial - 20"/>
                </a:rPr>
                <a:t>Population</a:t>
              </a:r>
              <a:r>
                <a:rPr lang="en-US" sz="1400" dirty="0">
                  <a:solidFill>
                    <a:srgbClr val="000000"/>
                  </a:solidFill>
                  <a:latin typeface="Arial - 20"/>
                </a:rPr>
                <a:t>		</a:t>
              </a:r>
              <a:r>
                <a:rPr lang="en-US" sz="1400" u="sng" dirty="0">
                  <a:solidFill>
                    <a:srgbClr val="000000"/>
                  </a:solidFill>
                  <a:latin typeface="Arial - 20"/>
                </a:rPr>
                <a:t>Miles</a:t>
              </a:r>
              <a:r>
                <a:rPr lang="en-US" sz="1400" u="sng" baseline="70000" dirty="0">
                  <a:solidFill>
                    <a:srgbClr val="000000"/>
                  </a:solidFill>
                  <a:latin typeface="Arial - 20"/>
                </a:rPr>
                <a:t>2</a:t>
              </a:r>
            </a:p>
            <a:p>
              <a:r>
                <a:rPr lang="en-US" sz="1400" dirty="0" smtClean="0">
                  <a:solidFill>
                    <a:srgbClr val="000000"/>
                  </a:solidFill>
                  <a:latin typeface="Arial - 20"/>
                </a:rPr>
                <a:t>Colorado</a:t>
              </a:r>
              <a:r>
                <a:rPr lang="en-US" sz="1400" dirty="0">
                  <a:solidFill>
                    <a:srgbClr val="000000"/>
                  </a:solidFill>
                  <a:latin typeface="Arial - 20"/>
                </a:rPr>
                <a:t>		</a:t>
              </a:r>
              <a:r>
                <a:rPr lang="en-US" sz="1400" dirty="0" smtClean="0">
                  <a:solidFill>
                    <a:srgbClr val="000000"/>
                  </a:solidFill>
                  <a:latin typeface="Arial - 20"/>
                </a:rPr>
                <a:t>  5,187,582</a:t>
              </a:r>
              <a:r>
                <a:rPr lang="en-US" sz="1400" dirty="0">
                  <a:solidFill>
                    <a:srgbClr val="000000"/>
                  </a:solidFill>
                  <a:latin typeface="Arial - 20"/>
                </a:rPr>
                <a:t>		104,093</a:t>
              </a:r>
            </a:p>
            <a:p>
              <a:r>
                <a:rPr lang="en-US" sz="1400" dirty="0">
                  <a:solidFill>
                    <a:srgbClr val="000000"/>
                  </a:solidFill>
                  <a:latin typeface="Arial - 20"/>
                </a:rPr>
                <a:t>New </a:t>
              </a:r>
              <a:r>
                <a:rPr lang="en-US" sz="1400" dirty="0" smtClean="0">
                  <a:solidFill>
                    <a:srgbClr val="000000"/>
                  </a:solidFill>
                  <a:latin typeface="Arial - 20"/>
                </a:rPr>
                <a:t>Jersey  </a:t>
              </a:r>
              <a:r>
                <a:rPr lang="en-US" sz="1400" dirty="0">
                  <a:solidFill>
                    <a:srgbClr val="000000"/>
                  </a:solidFill>
                  <a:latin typeface="Arial - 20"/>
                </a:rPr>
                <a:t>	</a:t>
              </a:r>
              <a:r>
                <a:rPr lang="en-US" sz="1400" dirty="0" smtClean="0">
                  <a:solidFill>
                    <a:srgbClr val="000000"/>
                  </a:solidFill>
                  <a:latin typeface="Arial - 20"/>
                </a:rPr>
                <a:t>  8,864,590</a:t>
              </a:r>
              <a:r>
                <a:rPr lang="en-US" sz="1400" dirty="0">
                  <a:solidFill>
                    <a:srgbClr val="000000"/>
                  </a:solidFill>
                  <a:latin typeface="Arial - 20"/>
                </a:rPr>
                <a:t>		8,722</a:t>
              </a:r>
            </a:p>
            <a:p>
              <a:r>
                <a:rPr lang="en-US" sz="1400" dirty="0">
                  <a:solidFill>
                    <a:srgbClr val="000000"/>
                  </a:solidFill>
                  <a:latin typeface="Arial - 20"/>
                </a:rPr>
                <a:t>Rhode Island	</a:t>
              </a:r>
              <a:r>
                <a:rPr lang="en-US" sz="1400" dirty="0" smtClean="0">
                  <a:solidFill>
                    <a:srgbClr val="000000"/>
                  </a:solidFill>
                  <a:latin typeface="Arial - 20"/>
                </a:rPr>
                <a:t>  1,005,141</a:t>
              </a:r>
              <a:r>
                <a:rPr lang="en-US" sz="1400" dirty="0">
                  <a:solidFill>
                    <a:srgbClr val="000000"/>
                  </a:solidFill>
                  <a:latin typeface="Arial - 20"/>
                </a:rPr>
                <a:t>		1,545</a:t>
              </a:r>
            </a:p>
            <a:p>
              <a:r>
                <a:rPr lang="en-US" sz="1400" dirty="0">
                  <a:solidFill>
                    <a:srgbClr val="000000"/>
                  </a:solidFill>
                  <a:latin typeface="Arial - 20"/>
                </a:rPr>
                <a:t>Utah		</a:t>
              </a:r>
              <a:r>
                <a:rPr lang="en-US" sz="1400" dirty="0" smtClean="0">
                  <a:solidFill>
                    <a:srgbClr val="000000"/>
                  </a:solidFill>
                  <a:latin typeface="Arial - 20"/>
                </a:rPr>
                <a:t>  2,855,287</a:t>
              </a:r>
              <a:r>
                <a:rPr lang="en-US" sz="1400" dirty="0">
                  <a:solidFill>
                    <a:srgbClr val="000000"/>
                  </a:solidFill>
                  <a:latin typeface="Arial - 20"/>
                </a:rPr>
                <a:t>		84,898</a:t>
              </a:r>
            </a:p>
            <a:p>
              <a:endParaRPr lang="en-US" sz="1600" dirty="0">
                <a:solidFill>
                  <a:srgbClr val="000000"/>
                </a:solidFill>
                <a:latin typeface="Arial - 20"/>
              </a:endParaRPr>
            </a:p>
          </p:txBody>
        </p:sp>
      </p:grpSp>
      <p:pic>
        <p:nvPicPr>
          <p:cNvPr id="23" name="Picture 2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3752342" cy="64786"/>
          </a:xfrm>
          <a:prstGeom prst="rect">
            <a:avLst/>
          </a:prstGeom>
          <a:solidFill>
            <a:scrgbClr r="0" g="0" b="0">
              <a:alpha val="0"/>
            </a:scrgbClr>
          </a:solidFill>
        </p:spPr>
      </p:pic>
      <p:grpSp>
        <p:nvGrpSpPr>
          <p:cNvPr id="24" name="Group 23"/>
          <p:cNvGrpSpPr>
            <a:grpSpLocks/>
          </p:cNvGrpSpPr>
          <p:nvPr/>
        </p:nvGrpSpPr>
        <p:grpSpPr bwMode="auto">
          <a:xfrm>
            <a:off x="1784350" y="2399505"/>
            <a:ext cx="365125" cy="2146301"/>
            <a:chOff x="1631950" y="3133262"/>
            <a:chExt cx="365760" cy="2145742"/>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4995734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2515" y="993976"/>
            <a:ext cx="941773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32</a:t>
            </a:r>
            <a:endParaRPr lang="en-US" sz="2800" b="1">
              <a:solidFill>
                <a:srgbClr val="000000"/>
              </a:solidFill>
              <a:latin typeface="Arial" pitchFamily="34" charset="0"/>
              <a:cs typeface="Arial" pitchFamily="34" charset="0"/>
            </a:endParaRPr>
          </a:p>
        </p:txBody>
      </p:sp>
      <p:sp>
        <p:nvSpPr>
          <p:cNvPr id="3" name="TextBox 2"/>
          <p:cNvSpPr txBox="1"/>
          <p:nvPr/>
        </p:nvSpPr>
        <p:spPr>
          <a:xfrm>
            <a:off x="1815419" y="993976"/>
            <a:ext cx="9417731" cy="959186"/>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Which state has the most amount of room per person?</a:t>
            </a:r>
            <a:endParaRPr lang="en-US" sz="2800" b="1">
              <a:solidFill>
                <a:srgbClr val="000000"/>
              </a:solidFill>
              <a:latin typeface="Arial" pitchFamily="34" charset="0"/>
              <a:cs typeface="Arial" pitchFamily="34" charset="0"/>
            </a:endParaRPr>
          </a:p>
        </p:txBody>
      </p:sp>
      <p:sp>
        <p:nvSpPr>
          <p:cNvPr id="4" name="TextBox 3"/>
          <p:cNvSpPr txBox="1"/>
          <p:nvPr/>
        </p:nvSpPr>
        <p:spPr>
          <a:xfrm>
            <a:off x="2256315" y="2039690"/>
            <a:ext cx="251528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139219" y="2039690"/>
            <a:ext cx="251528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Colorado</a:t>
            </a:r>
            <a:endParaRPr lang="en-US" sz="2800" b="1">
              <a:solidFill>
                <a:srgbClr val="000000"/>
              </a:solidFill>
              <a:latin typeface="Arial" pitchFamily="34" charset="0"/>
              <a:cs typeface="Arial" pitchFamily="34" charset="0"/>
            </a:endParaRPr>
          </a:p>
        </p:txBody>
      </p:sp>
      <p:sp>
        <p:nvSpPr>
          <p:cNvPr id="6" name="TextBox 5"/>
          <p:cNvSpPr txBox="1"/>
          <p:nvPr/>
        </p:nvSpPr>
        <p:spPr>
          <a:xfrm>
            <a:off x="2256315" y="2622762"/>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139219" y="2622762"/>
            <a:ext cx="288453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New Jersey</a:t>
            </a:r>
            <a:endParaRPr lang="en-US" sz="2800" b="1">
              <a:solidFill>
                <a:srgbClr val="000000"/>
              </a:solidFill>
              <a:latin typeface="Arial" pitchFamily="34" charset="0"/>
              <a:cs typeface="Arial" pitchFamily="34" charset="0"/>
            </a:endParaRPr>
          </a:p>
        </p:txBody>
      </p:sp>
      <p:sp>
        <p:nvSpPr>
          <p:cNvPr id="8" name="TextBox 7"/>
          <p:cNvSpPr txBox="1"/>
          <p:nvPr/>
        </p:nvSpPr>
        <p:spPr>
          <a:xfrm>
            <a:off x="2256315" y="3205835"/>
            <a:ext cx="314093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139219" y="3205835"/>
            <a:ext cx="314093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Rhode Island</a:t>
            </a:r>
            <a:endParaRPr lang="en-US" sz="2800" b="1">
              <a:solidFill>
                <a:srgbClr val="000000"/>
              </a:solidFill>
              <a:latin typeface="Arial" pitchFamily="34" charset="0"/>
              <a:cs typeface="Arial" pitchFamily="34" charset="0"/>
            </a:endParaRPr>
          </a:p>
        </p:txBody>
      </p:sp>
      <p:sp>
        <p:nvSpPr>
          <p:cNvPr id="10" name="TextBox 9"/>
          <p:cNvSpPr txBox="1"/>
          <p:nvPr/>
        </p:nvSpPr>
        <p:spPr>
          <a:xfrm>
            <a:off x="2256315" y="3788907"/>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139219" y="3788907"/>
            <a:ext cx="179797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Utah</a:t>
            </a:r>
            <a:endParaRPr lang="en-US" sz="2800" b="1">
              <a:solidFill>
                <a:srgbClr val="000000"/>
              </a:solidFill>
              <a:latin typeface="Arial" pitchFamily="34" charset="0"/>
              <a:cs typeface="Arial" pitchFamily="34" charset="0"/>
            </a:endParaRPr>
          </a:p>
        </p:txBody>
      </p:sp>
      <p:sp>
        <p:nvSpPr>
          <p:cNvPr id="12" name="Freeform 11"/>
          <p:cNvSpPr/>
          <p:nvPr/>
        </p:nvSpPr>
        <p:spPr>
          <a:xfrm>
            <a:off x="5498784" y="1913380"/>
            <a:ext cx="5429567" cy="2022826"/>
          </a:xfrm>
          <a:custGeom>
            <a:avLst/>
            <a:gdLst/>
            <a:ahLst/>
            <a:cxnLst/>
            <a:rect l="0" t="0" r="0" b="0"/>
            <a:pathLst>
              <a:path w="5105528" h="2549780">
                <a:moveTo>
                  <a:pt x="850900" y="0"/>
                </a:moveTo>
                <a:lnTo>
                  <a:pt x="4339336" y="0"/>
                </a:lnTo>
                <a:lnTo>
                  <a:pt x="4424807" y="8636"/>
                </a:lnTo>
                <a:lnTo>
                  <a:pt x="4577588" y="29718"/>
                </a:lnTo>
                <a:lnTo>
                  <a:pt x="4722368" y="72390"/>
                </a:lnTo>
                <a:lnTo>
                  <a:pt x="4790567" y="93345"/>
                </a:lnTo>
                <a:lnTo>
                  <a:pt x="4909947" y="153035"/>
                </a:lnTo>
                <a:lnTo>
                  <a:pt x="4994783" y="220980"/>
                </a:lnTo>
                <a:lnTo>
                  <a:pt x="5037455" y="259334"/>
                </a:lnTo>
                <a:lnTo>
                  <a:pt x="5080127" y="335661"/>
                </a:lnTo>
                <a:lnTo>
                  <a:pt x="5096891" y="378333"/>
                </a:lnTo>
                <a:lnTo>
                  <a:pt x="5096891" y="399288"/>
                </a:lnTo>
                <a:lnTo>
                  <a:pt x="5105527" y="424942"/>
                </a:lnTo>
                <a:lnTo>
                  <a:pt x="5105527" y="2124837"/>
                </a:lnTo>
                <a:lnTo>
                  <a:pt x="5096891" y="2146173"/>
                </a:lnTo>
                <a:lnTo>
                  <a:pt x="5096891" y="2167509"/>
                </a:lnTo>
                <a:lnTo>
                  <a:pt x="5080127" y="2209800"/>
                </a:lnTo>
                <a:lnTo>
                  <a:pt x="5037455" y="2286127"/>
                </a:lnTo>
                <a:lnTo>
                  <a:pt x="4952746" y="2358517"/>
                </a:lnTo>
                <a:lnTo>
                  <a:pt x="4909947" y="2392426"/>
                </a:lnTo>
                <a:lnTo>
                  <a:pt x="4790567" y="2452116"/>
                </a:lnTo>
                <a:lnTo>
                  <a:pt x="4654296" y="2494407"/>
                </a:lnTo>
                <a:lnTo>
                  <a:pt x="4577588" y="2515743"/>
                </a:lnTo>
                <a:lnTo>
                  <a:pt x="4424807" y="2537079"/>
                </a:lnTo>
                <a:lnTo>
                  <a:pt x="4339336" y="2545461"/>
                </a:lnTo>
                <a:lnTo>
                  <a:pt x="4297299" y="2545461"/>
                </a:lnTo>
                <a:lnTo>
                  <a:pt x="4254627" y="2549779"/>
                </a:lnTo>
                <a:lnTo>
                  <a:pt x="850900" y="2549779"/>
                </a:lnTo>
                <a:lnTo>
                  <a:pt x="799465" y="2545461"/>
                </a:lnTo>
                <a:lnTo>
                  <a:pt x="757555" y="2545461"/>
                </a:lnTo>
                <a:lnTo>
                  <a:pt x="672084" y="2537079"/>
                </a:lnTo>
                <a:lnTo>
                  <a:pt x="519303" y="2515743"/>
                </a:lnTo>
                <a:lnTo>
                  <a:pt x="374396" y="2473071"/>
                </a:lnTo>
                <a:lnTo>
                  <a:pt x="306324" y="2452116"/>
                </a:lnTo>
                <a:lnTo>
                  <a:pt x="187579" y="2392426"/>
                </a:lnTo>
                <a:lnTo>
                  <a:pt x="102108" y="2324481"/>
                </a:lnTo>
                <a:lnTo>
                  <a:pt x="59436" y="2286127"/>
                </a:lnTo>
                <a:lnTo>
                  <a:pt x="17399" y="2209800"/>
                </a:lnTo>
                <a:lnTo>
                  <a:pt x="0" y="2167509"/>
                </a:lnTo>
                <a:lnTo>
                  <a:pt x="0" y="378333"/>
                </a:lnTo>
                <a:lnTo>
                  <a:pt x="17399" y="335661"/>
                </a:lnTo>
                <a:lnTo>
                  <a:pt x="59436" y="259334"/>
                </a:lnTo>
                <a:lnTo>
                  <a:pt x="144780" y="186944"/>
                </a:lnTo>
                <a:lnTo>
                  <a:pt x="187579" y="153035"/>
                </a:lnTo>
                <a:lnTo>
                  <a:pt x="306324" y="93345"/>
                </a:lnTo>
                <a:lnTo>
                  <a:pt x="442468" y="51054"/>
                </a:lnTo>
                <a:lnTo>
                  <a:pt x="519303" y="29718"/>
                </a:lnTo>
                <a:lnTo>
                  <a:pt x="672084" y="8636"/>
                </a:lnTo>
                <a:lnTo>
                  <a:pt x="757555" y="0"/>
                </a:lnTo>
                <a:close/>
              </a:path>
            </a:pathLst>
          </a:custGeom>
          <a:solidFill>
            <a:schemeClr val="accent1">
              <a:alpha val="1000"/>
            </a:schemeClr>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3657"/>
            <a:ext cx="3752342" cy="64786"/>
          </a:xfrm>
          <a:prstGeom prst="rect">
            <a:avLst/>
          </a:prstGeom>
          <a:solidFill>
            <a:scrgbClr r="0" g="0" b="0">
              <a:alpha val="0"/>
            </a:scrgbClr>
          </a:solidFill>
        </p:spPr>
      </p:pic>
      <p:grpSp>
        <p:nvGrpSpPr>
          <p:cNvPr id="24" name="Group 23"/>
          <p:cNvGrpSpPr>
            <a:grpSpLocks/>
          </p:cNvGrpSpPr>
          <p:nvPr/>
        </p:nvGrpSpPr>
        <p:grpSpPr bwMode="auto">
          <a:xfrm>
            <a:off x="1784350" y="2031206"/>
            <a:ext cx="365125" cy="2146301"/>
            <a:chOff x="1631950" y="3133262"/>
            <a:chExt cx="365760" cy="2145742"/>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29" name="TextBox 28"/>
          <p:cNvSpPr txBox="1"/>
          <p:nvPr/>
        </p:nvSpPr>
        <p:spPr>
          <a:xfrm>
            <a:off x="5822950" y="2259806"/>
            <a:ext cx="5105401" cy="1631216"/>
          </a:xfrm>
          <a:prstGeom prst="rect">
            <a:avLst/>
          </a:prstGeom>
          <a:noFill/>
        </p:spPr>
        <p:txBody>
          <a:bodyPr vert="horz" wrap="square" rtlCol="0">
            <a:spAutoFit/>
          </a:bodyPr>
          <a:lstStyle/>
          <a:p>
            <a:r>
              <a:rPr lang="en-US" sz="1400" dirty="0">
                <a:solidFill>
                  <a:srgbClr val="000000"/>
                </a:solidFill>
                <a:latin typeface="Arial - 20"/>
              </a:rPr>
              <a:t>     </a:t>
            </a:r>
            <a:r>
              <a:rPr lang="en-US" sz="1400" dirty="0" smtClean="0">
                <a:solidFill>
                  <a:srgbClr val="000000"/>
                </a:solidFill>
                <a:latin typeface="Arial - 20"/>
              </a:rPr>
              <a:t>                           Population </a:t>
            </a:r>
            <a:r>
              <a:rPr lang="en-US" sz="1400" dirty="0">
                <a:solidFill>
                  <a:srgbClr val="000000"/>
                </a:solidFill>
                <a:latin typeface="Arial - 20"/>
              </a:rPr>
              <a:t>of States</a:t>
            </a:r>
          </a:p>
          <a:p>
            <a:r>
              <a:rPr lang="en-US" sz="1400" u="sng" dirty="0">
                <a:solidFill>
                  <a:srgbClr val="000000"/>
                </a:solidFill>
                <a:latin typeface="Arial - 20"/>
              </a:rPr>
              <a:t>State</a:t>
            </a:r>
            <a:r>
              <a:rPr lang="en-US" sz="1400" dirty="0">
                <a:solidFill>
                  <a:srgbClr val="000000"/>
                </a:solidFill>
                <a:latin typeface="Arial - 20"/>
              </a:rPr>
              <a:t>		</a:t>
            </a:r>
            <a:r>
              <a:rPr lang="en-US" sz="1400" u="sng" dirty="0" smtClean="0">
                <a:solidFill>
                  <a:srgbClr val="000000"/>
                </a:solidFill>
                <a:latin typeface="Arial - 20"/>
              </a:rPr>
              <a:t>Population</a:t>
            </a:r>
            <a:r>
              <a:rPr lang="en-US" sz="1400" dirty="0">
                <a:solidFill>
                  <a:srgbClr val="000000"/>
                </a:solidFill>
                <a:latin typeface="Arial - 20"/>
              </a:rPr>
              <a:t>		</a:t>
            </a:r>
            <a:r>
              <a:rPr lang="en-US" sz="1400" u="sng" dirty="0">
                <a:solidFill>
                  <a:srgbClr val="000000"/>
                </a:solidFill>
                <a:latin typeface="Arial - 20"/>
              </a:rPr>
              <a:t>Miles</a:t>
            </a:r>
            <a:r>
              <a:rPr lang="en-US" sz="1400" u="sng" baseline="70000" dirty="0">
                <a:solidFill>
                  <a:srgbClr val="000000"/>
                </a:solidFill>
                <a:latin typeface="Arial - 20"/>
              </a:rPr>
              <a:t>2</a:t>
            </a:r>
          </a:p>
          <a:p>
            <a:r>
              <a:rPr lang="en-US" sz="1400" dirty="0" smtClean="0">
                <a:solidFill>
                  <a:srgbClr val="000000"/>
                </a:solidFill>
                <a:latin typeface="Arial - 20"/>
              </a:rPr>
              <a:t>Colorado</a:t>
            </a:r>
            <a:r>
              <a:rPr lang="en-US" sz="1400" dirty="0">
                <a:solidFill>
                  <a:srgbClr val="000000"/>
                </a:solidFill>
                <a:latin typeface="Arial - 20"/>
              </a:rPr>
              <a:t>		</a:t>
            </a:r>
            <a:r>
              <a:rPr lang="en-US" sz="1400" dirty="0" smtClean="0">
                <a:solidFill>
                  <a:srgbClr val="000000"/>
                </a:solidFill>
                <a:latin typeface="Arial - 20"/>
              </a:rPr>
              <a:t>  5,187,582</a:t>
            </a:r>
            <a:r>
              <a:rPr lang="en-US" sz="1400" dirty="0">
                <a:solidFill>
                  <a:srgbClr val="000000"/>
                </a:solidFill>
                <a:latin typeface="Arial - 20"/>
              </a:rPr>
              <a:t>		104,093</a:t>
            </a:r>
          </a:p>
          <a:p>
            <a:r>
              <a:rPr lang="en-US" sz="1400" dirty="0">
                <a:solidFill>
                  <a:srgbClr val="000000"/>
                </a:solidFill>
                <a:latin typeface="Arial - 20"/>
              </a:rPr>
              <a:t>New </a:t>
            </a:r>
            <a:r>
              <a:rPr lang="en-US" sz="1400" dirty="0" smtClean="0">
                <a:solidFill>
                  <a:srgbClr val="000000"/>
                </a:solidFill>
                <a:latin typeface="Arial - 20"/>
              </a:rPr>
              <a:t>Jersey  </a:t>
            </a:r>
            <a:r>
              <a:rPr lang="en-US" sz="1400" dirty="0">
                <a:solidFill>
                  <a:srgbClr val="000000"/>
                </a:solidFill>
                <a:latin typeface="Arial - 20"/>
              </a:rPr>
              <a:t>	</a:t>
            </a:r>
            <a:r>
              <a:rPr lang="en-US" sz="1400" dirty="0" smtClean="0">
                <a:solidFill>
                  <a:srgbClr val="000000"/>
                </a:solidFill>
                <a:latin typeface="Arial - 20"/>
              </a:rPr>
              <a:t>  8,864,590</a:t>
            </a:r>
            <a:r>
              <a:rPr lang="en-US" sz="1400" dirty="0">
                <a:solidFill>
                  <a:srgbClr val="000000"/>
                </a:solidFill>
                <a:latin typeface="Arial - 20"/>
              </a:rPr>
              <a:t>		8,722</a:t>
            </a:r>
          </a:p>
          <a:p>
            <a:r>
              <a:rPr lang="en-US" sz="1400" dirty="0">
                <a:solidFill>
                  <a:srgbClr val="000000"/>
                </a:solidFill>
                <a:latin typeface="Arial - 20"/>
              </a:rPr>
              <a:t>Rhode Island	</a:t>
            </a:r>
            <a:r>
              <a:rPr lang="en-US" sz="1400" dirty="0" smtClean="0">
                <a:solidFill>
                  <a:srgbClr val="000000"/>
                </a:solidFill>
                <a:latin typeface="Arial - 20"/>
              </a:rPr>
              <a:t>  1,005,141</a:t>
            </a:r>
            <a:r>
              <a:rPr lang="en-US" sz="1400" dirty="0">
                <a:solidFill>
                  <a:srgbClr val="000000"/>
                </a:solidFill>
                <a:latin typeface="Arial - 20"/>
              </a:rPr>
              <a:t>		1,545</a:t>
            </a:r>
          </a:p>
          <a:p>
            <a:r>
              <a:rPr lang="en-US" sz="1400" dirty="0">
                <a:solidFill>
                  <a:srgbClr val="000000"/>
                </a:solidFill>
                <a:latin typeface="Arial - 20"/>
              </a:rPr>
              <a:t>Utah		</a:t>
            </a:r>
            <a:r>
              <a:rPr lang="en-US" sz="1400" dirty="0" smtClean="0">
                <a:solidFill>
                  <a:srgbClr val="000000"/>
                </a:solidFill>
                <a:latin typeface="Arial - 20"/>
              </a:rPr>
              <a:t>  2,855,287</a:t>
            </a:r>
            <a:r>
              <a:rPr lang="en-US" sz="1400" dirty="0">
                <a:solidFill>
                  <a:srgbClr val="000000"/>
                </a:solidFill>
                <a:latin typeface="Arial - 20"/>
              </a:rPr>
              <a:t>		84,898</a:t>
            </a:r>
          </a:p>
          <a:p>
            <a:endParaRPr lang="en-US" sz="1600" dirty="0">
              <a:solidFill>
                <a:srgbClr val="000000"/>
              </a:solidFill>
              <a:latin typeface="Arial - 20"/>
            </a:endParaRPr>
          </a:p>
        </p:txBody>
      </p:sp>
    </p:spTree>
    <p:extLst>
      <p:ext uri="{BB962C8B-B14F-4D97-AF65-F5344CB8AC3E}">
        <p14:creationId xmlns:p14="http://schemas.microsoft.com/office/powerpoint/2010/main" xmlns="" val="3873375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4660"/>
            <a:ext cx="84422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33</a:t>
            </a:r>
            <a:endParaRPr lang="en-US" sz="2800" b="1">
              <a:solidFill>
                <a:srgbClr val="000000"/>
              </a:solidFill>
              <a:latin typeface="Arial" pitchFamily="34" charset="0"/>
              <a:cs typeface="Arial" pitchFamily="34" charset="0"/>
            </a:endParaRPr>
          </a:p>
        </p:txBody>
      </p:sp>
      <p:sp>
        <p:nvSpPr>
          <p:cNvPr id="3" name="TextBox 2"/>
          <p:cNvSpPr txBox="1"/>
          <p:nvPr/>
        </p:nvSpPr>
        <p:spPr>
          <a:xfrm>
            <a:off x="1752854" y="1004660"/>
            <a:ext cx="844226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Who made the most amount of money per hour?</a:t>
            </a:r>
            <a:endParaRPr lang="en-US" sz="2800" b="1">
              <a:solidFill>
                <a:srgbClr val="000000"/>
              </a:solidFill>
              <a:latin typeface="Arial" pitchFamily="34" charset="0"/>
              <a:cs typeface="Arial" pitchFamily="34" charset="0"/>
            </a:endParaRPr>
          </a:p>
        </p:txBody>
      </p:sp>
      <p:sp>
        <p:nvSpPr>
          <p:cNvPr id="4" name="TextBox 3"/>
          <p:cNvSpPr txBox="1"/>
          <p:nvPr/>
        </p:nvSpPr>
        <p:spPr>
          <a:xfrm>
            <a:off x="2388588" y="1963490"/>
            <a:ext cx="742825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1492" y="1963490"/>
            <a:ext cx="7428258"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Andrew made $545 for 30 hours of work.</a:t>
            </a:r>
            <a:endParaRPr lang="en-US" sz="2800" b="1">
              <a:solidFill>
                <a:srgbClr val="000000"/>
              </a:solidFill>
              <a:latin typeface="Arial" pitchFamily="34" charset="0"/>
              <a:cs typeface="Arial" pitchFamily="34" charset="0"/>
            </a:endParaRPr>
          </a:p>
        </p:txBody>
      </p:sp>
      <p:sp>
        <p:nvSpPr>
          <p:cNvPr id="6" name="TextBox 5"/>
          <p:cNvSpPr txBox="1"/>
          <p:nvPr/>
        </p:nvSpPr>
        <p:spPr>
          <a:xfrm>
            <a:off x="2388588" y="2546562"/>
            <a:ext cx="6913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1492" y="2546562"/>
            <a:ext cx="691352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Kyle made $785 for 42 hours of work.</a:t>
            </a:r>
            <a:endParaRPr lang="en-US" sz="2800" b="1">
              <a:solidFill>
                <a:srgbClr val="000000"/>
              </a:solidFill>
              <a:latin typeface="Arial" pitchFamily="34" charset="0"/>
              <a:cs typeface="Arial" pitchFamily="34" charset="0"/>
            </a:endParaRPr>
          </a:p>
        </p:txBody>
      </p:sp>
      <p:sp>
        <p:nvSpPr>
          <p:cNvPr id="8" name="TextBox 7"/>
          <p:cNvSpPr txBox="1"/>
          <p:nvPr/>
        </p:nvSpPr>
        <p:spPr>
          <a:xfrm>
            <a:off x="2388589" y="3129635"/>
            <a:ext cx="737329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1493" y="3129635"/>
            <a:ext cx="737329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Joshua made $605 for 34 hours of work.</a:t>
            </a:r>
            <a:endParaRPr lang="en-US" sz="2800" b="1">
              <a:solidFill>
                <a:srgbClr val="000000"/>
              </a:solidFill>
              <a:latin typeface="Arial" pitchFamily="34" charset="0"/>
              <a:cs typeface="Arial" pitchFamily="34" charset="0"/>
            </a:endParaRPr>
          </a:p>
        </p:txBody>
      </p:sp>
      <p:sp>
        <p:nvSpPr>
          <p:cNvPr id="10" name="TextBox 9"/>
          <p:cNvSpPr txBox="1"/>
          <p:nvPr/>
        </p:nvSpPr>
        <p:spPr>
          <a:xfrm>
            <a:off x="2388589" y="3712707"/>
            <a:ext cx="70976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1493" y="3712707"/>
            <a:ext cx="70976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Jamir made $880 for 45 hours of work.</a:t>
            </a:r>
            <a:endParaRPr lang="en-US" sz="28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1955006"/>
            <a:ext cx="365125" cy="2146301"/>
            <a:chOff x="1631950" y="3133262"/>
            <a:chExt cx="365760" cy="2145742"/>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38161367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9435" y="964406"/>
            <a:ext cx="1065851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34</a:t>
            </a:r>
            <a:endParaRPr lang="en-US" sz="2800" b="1">
              <a:solidFill>
                <a:srgbClr val="000000"/>
              </a:solidFill>
              <a:latin typeface="Arial" pitchFamily="34" charset="0"/>
              <a:cs typeface="Arial" pitchFamily="34" charset="0"/>
            </a:endParaRPr>
          </a:p>
        </p:txBody>
      </p:sp>
      <p:sp>
        <p:nvSpPr>
          <p:cNvPr id="3" name="TextBox 2"/>
          <p:cNvSpPr txBox="1"/>
          <p:nvPr/>
        </p:nvSpPr>
        <p:spPr>
          <a:xfrm>
            <a:off x="1762339" y="964407"/>
            <a:ext cx="9197988" cy="959186"/>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Jewel, </a:t>
            </a:r>
            <a:r>
              <a:rPr lang="en-US" sz="2800" b="1" dirty="0" err="1" smtClean="0">
                <a:solidFill>
                  <a:srgbClr val="000000"/>
                </a:solidFill>
                <a:latin typeface="Arial" pitchFamily="34" charset="0"/>
                <a:cs typeface="Arial" pitchFamily="34" charset="0"/>
              </a:rPr>
              <a:t>Jalina</a:t>
            </a:r>
            <a:r>
              <a:rPr lang="en-US" sz="2800" b="1" dirty="0" smtClean="0">
                <a:solidFill>
                  <a:srgbClr val="000000"/>
                </a:solidFill>
                <a:latin typeface="Arial" pitchFamily="34" charset="0"/>
                <a:cs typeface="Arial" pitchFamily="34" charset="0"/>
              </a:rPr>
              <a:t>, Brittany, and </a:t>
            </a:r>
            <a:r>
              <a:rPr lang="en-US" sz="2800" b="1" dirty="0" err="1" smtClean="0">
                <a:solidFill>
                  <a:srgbClr val="000000"/>
                </a:solidFill>
                <a:latin typeface="Arial" pitchFamily="34" charset="0"/>
                <a:cs typeface="Arial" pitchFamily="34" charset="0"/>
              </a:rPr>
              <a:t>Jabari</a:t>
            </a:r>
            <a:r>
              <a:rPr lang="en-US" sz="2800" b="1" dirty="0" smtClean="0">
                <a:solidFill>
                  <a:srgbClr val="000000"/>
                </a:solidFill>
                <a:latin typeface="Arial" pitchFamily="34" charset="0"/>
                <a:cs typeface="Arial" pitchFamily="34" charset="0"/>
              </a:rPr>
              <a:t> are comparing gas mileage. Who gets the most miles per gallon (mpg)? </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440276" y="2183606"/>
            <a:ext cx="763714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23180" y="2183606"/>
            <a:ext cx="763714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Jewel's car gets 324 miles with 15 gallons</a:t>
            </a:r>
            <a:endParaRPr lang="en-US" sz="2800" b="1">
              <a:solidFill>
                <a:srgbClr val="000000"/>
              </a:solidFill>
              <a:latin typeface="Arial" pitchFamily="34" charset="0"/>
              <a:cs typeface="Arial" pitchFamily="34" charset="0"/>
            </a:endParaRPr>
          </a:p>
        </p:txBody>
      </p:sp>
      <p:sp>
        <p:nvSpPr>
          <p:cNvPr id="6" name="TextBox 5"/>
          <p:cNvSpPr txBox="1"/>
          <p:nvPr/>
        </p:nvSpPr>
        <p:spPr>
          <a:xfrm>
            <a:off x="2440276" y="2753721"/>
            <a:ext cx="765557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23180" y="2753721"/>
            <a:ext cx="765557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Jalina's car gets 385 miles with 11 gallons</a:t>
            </a:r>
            <a:endParaRPr lang="en-US" sz="2800" b="1">
              <a:solidFill>
                <a:srgbClr val="000000"/>
              </a:solidFill>
              <a:latin typeface="Arial" pitchFamily="34" charset="0"/>
              <a:cs typeface="Arial" pitchFamily="34" charset="0"/>
            </a:endParaRPr>
          </a:p>
        </p:txBody>
      </p:sp>
      <p:sp>
        <p:nvSpPr>
          <p:cNvPr id="8" name="TextBox 7"/>
          <p:cNvSpPr txBox="1"/>
          <p:nvPr/>
        </p:nvSpPr>
        <p:spPr>
          <a:xfrm>
            <a:off x="2440277" y="3336793"/>
            <a:ext cx="7986169"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23181" y="3336793"/>
            <a:ext cx="7713119" cy="528299"/>
          </a:xfrm>
          <a:prstGeom prst="rect">
            <a:avLst/>
          </a:prstGeom>
          <a:noFill/>
        </p:spPr>
        <p:txBody>
          <a:bodyPr vert="horz" wrap="square" lIns="96469" tIns="48235" rIns="96469" bIns="48235" rtlCol="0">
            <a:spAutoFit/>
          </a:bodyPr>
          <a:lstStyle/>
          <a:p>
            <a:r>
              <a:rPr lang="en-US" sz="2800" b="1" dirty="0" smtClean="0">
                <a:solidFill>
                  <a:srgbClr val="000000"/>
                </a:solidFill>
                <a:latin typeface="Arial" pitchFamily="34" charset="0"/>
                <a:cs typeface="Arial" pitchFamily="34" charset="0"/>
              </a:rPr>
              <a:t>Brittany's car gets 425 miles with 20 gallons</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440276" y="3919866"/>
            <a:ext cx="6772067"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23180" y="3919866"/>
            <a:ext cx="6772067" cy="528299"/>
          </a:xfrm>
          <a:prstGeom prst="rect">
            <a:avLst/>
          </a:prstGeom>
          <a:noFill/>
        </p:spPr>
        <p:txBody>
          <a:bodyPr vert="horz" lIns="96469" tIns="48235" rIns="96469" bIns="48235" rtlCol="0">
            <a:spAutoFit/>
          </a:bodyPr>
          <a:lstStyle/>
          <a:p>
            <a:r>
              <a:rPr lang="en-US" sz="2800" b="1" dirty="0" err="1" smtClean="0">
                <a:solidFill>
                  <a:srgbClr val="000000"/>
                </a:solidFill>
                <a:latin typeface="Arial" pitchFamily="34" charset="0"/>
                <a:cs typeface="Arial" pitchFamily="34" charset="0"/>
              </a:rPr>
              <a:t>Jabari's</a:t>
            </a:r>
            <a:r>
              <a:rPr lang="en-US" sz="2800" b="1" dirty="0" smtClean="0">
                <a:solidFill>
                  <a:srgbClr val="000000"/>
                </a:solidFill>
                <a:latin typeface="Arial" pitchFamily="34" charset="0"/>
                <a:cs typeface="Arial" pitchFamily="34" charset="0"/>
              </a:rPr>
              <a:t> car gets 430 with 25 gallons</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614"/>
            <a:ext cx="3752342" cy="64786"/>
          </a:xfrm>
          <a:prstGeom prst="rect">
            <a:avLst/>
          </a:prstGeom>
          <a:solidFill>
            <a:scrgbClr r="0" g="0" b="0">
              <a:alpha val="0"/>
            </a:scrgbClr>
          </a:solidFill>
        </p:spPr>
      </p:pic>
      <p:grpSp>
        <p:nvGrpSpPr>
          <p:cNvPr id="21" name="Group 20"/>
          <p:cNvGrpSpPr>
            <a:grpSpLocks/>
          </p:cNvGrpSpPr>
          <p:nvPr/>
        </p:nvGrpSpPr>
        <p:grpSpPr bwMode="auto">
          <a:xfrm>
            <a:off x="1784350" y="2247103"/>
            <a:ext cx="365125" cy="2074585"/>
            <a:chOff x="1631950" y="3133262"/>
            <a:chExt cx="365760" cy="207404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66684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23627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4154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26109649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60135" y="1622803"/>
            <a:ext cx="5325015" cy="2313403"/>
          </a:xfrm>
          <a:prstGeom prst="rect">
            <a:avLst/>
          </a:prstGeom>
          <a:noFill/>
        </p:spPr>
        <p:txBody>
          <a:bodyPr vert="horz" lIns="96469" tIns="48235" rIns="96469" bIns="48235" rtlCol="0">
            <a:spAutoFit/>
          </a:bodyPr>
          <a:lstStyle/>
          <a:p>
            <a:pPr algn="ctr"/>
            <a:r>
              <a:rPr lang="en-US" sz="4800" b="1" dirty="0">
                <a:solidFill>
                  <a:srgbClr val="0000FF"/>
                </a:solidFill>
                <a:latin typeface="Arial" pitchFamily="34" charset="0"/>
                <a:cs typeface="Arial" pitchFamily="34" charset="0"/>
              </a:rPr>
              <a:t>Using Ratios to </a:t>
            </a:r>
            <a:r>
              <a:rPr lang="en-US" sz="4800" b="1" dirty="0" smtClean="0">
                <a:solidFill>
                  <a:srgbClr val="0000FF"/>
                </a:solidFill>
                <a:latin typeface="Arial" pitchFamily="34" charset="0"/>
                <a:cs typeface="Arial" pitchFamily="34" charset="0"/>
              </a:rPr>
              <a:t>Convert </a:t>
            </a:r>
            <a:r>
              <a:rPr lang="en-US" sz="4800" b="1" dirty="0">
                <a:solidFill>
                  <a:srgbClr val="0000FF"/>
                </a:solidFill>
                <a:latin typeface="Arial" pitchFamily="34" charset="0"/>
                <a:cs typeface="Arial" pitchFamily="34" charset="0"/>
              </a:rPr>
              <a:t>Measurements</a:t>
            </a:r>
          </a:p>
        </p:txBody>
      </p:sp>
      <p:grpSp>
        <p:nvGrpSpPr>
          <p:cNvPr id="9" name="Group 8"/>
          <p:cNvGrpSpPr/>
          <p:nvPr/>
        </p:nvGrpSpPr>
        <p:grpSpPr>
          <a:xfrm>
            <a:off x="7575550" y="3924368"/>
            <a:ext cx="1612899" cy="1231038"/>
            <a:chOff x="7575550" y="3631406"/>
            <a:chExt cx="1612899" cy="1231038"/>
          </a:xfrm>
        </p:grpSpPr>
        <p:sp>
          <p:nvSpPr>
            <p:cNvPr id="10" name="TextBox 9">
              <a:hlinkClick r:id="rId2" action="ppaction://hlinksldjump"/>
            </p:cNvPr>
            <p:cNvSpPr txBox="1"/>
            <p:nvPr/>
          </p:nvSpPr>
          <p:spPr>
            <a:xfrm>
              <a:off x="7575550" y="3716131"/>
              <a:ext cx="1612899" cy="1020742"/>
            </a:xfrm>
            <a:prstGeom prst="rect">
              <a:avLst/>
            </a:prstGeom>
            <a:noFill/>
          </p:spPr>
          <p:txBody>
            <a:bodyPr vert="horz" wrap="square" lIns="96469" tIns="48235" rIns="96469" bIns="48235" rtlCol="0">
              <a:spAutoFit/>
            </a:bodyPr>
            <a:lstStyle/>
            <a:p>
              <a:r>
                <a:rPr lang="en-US" sz="2000" b="1" i="1" dirty="0" smtClean="0">
                  <a:solidFill>
                    <a:srgbClr val="0000FF"/>
                  </a:solidFill>
                  <a:latin typeface="Arial" pitchFamily="34" charset="0"/>
                  <a:cs typeface="Arial" pitchFamily="34" charset="0"/>
                </a:rPr>
                <a:t>Return to Table of Contents</a:t>
              </a:r>
              <a:endParaRPr lang="en-US" sz="2000" b="1" i="1" dirty="0">
                <a:solidFill>
                  <a:srgbClr val="0000FF"/>
                </a:solidFill>
                <a:latin typeface="Arial" pitchFamily="34" charset="0"/>
                <a:cs typeface="Arial" pitchFamily="34" charset="0"/>
              </a:endParaRPr>
            </a:p>
          </p:txBody>
        </p:sp>
        <p:sp>
          <p:nvSpPr>
            <p:cNvPr id="11" name="Freeform 10">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extLst>
      <p:ext uri="{BB962C8B-B14F-4D97-AF65-F5344CB8AC3E}">
        <p14:creationId xmlns:p14="http://schemas.microsoft.com/office/powerpoint/2010/main" xmlns="" val="21921243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8681" y="596030"/>
            <a:ext cx="975333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can use what you have learned in the previous lesson on ratios and apply them to everyday life situations.</a:t>
            </a:r>
          </a:p>
        </p:txBody>
      </p:sp>
      <p:sp>
        <p:nvSpPr>
          <p:cNvPr id="3" name="TextBox 2"/>
          <p:cNvSpPr txBox="1"/>
          <p:nvPr/>
        </p:nvSpPr>
        <p:spPr>
          <a:xfrm>
            <a:off x="413862" y="2500733"/>
            <a:ext cx="9518809"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Using ratios is especially helpful when converting between measurement units.</a:t>
            </a:r>
          </a:p>
        </p:txBody>
      </p:sp>
    </p:spTree>
    <p:extLst>
      <p:ext uri="{BB962C8B-B14F-4D97-AF65-F5344CB8AC3E}">
        <p14:creationId xmlns:p14="http://schemas.microsoft.com/office/powerpoint/2010/main" xmlns="" val="347743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865727" y="1041618"/>
            <a:ext cx="7090823" cy="3046988"/>
            <a:chOff x="736600" y="1117600"/>
            <a:chExt cx="6527800" cy="2986514"/>
          </a:xfrm>
        </p:grpSpPr>
        <p:sp>
          <p:nvSpPr>
            <p:cNvPr id="2" name="TextBox 1"/>
            <p:cNvSpPr txBox="1"/>
            <p:nvPr/>
          </p:nvSpPr>
          <p:spPr>
            <a:xfrm>
              <a:off x="736600" y="1117600"/>
              <a:ext cx="6527800" cy="298651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Ratios can be written three different ways:</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 </a:t>
              </a:r>
              <a:r>
                <a:rPr lang="en-US" sz="2400" b="1" dirty="0" smtClean="0">
                  <a:solidFill>
                    <a:srgbClr val="0093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a</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b</a:t>
              </a:r>
            </a:p>
            <a:p>
              <a:endParaRPr lang="en-US" sz="2400" b="1" dirty="0" smtClean="0">
                <a:solidFill>
                  <a:srgbClr val="009300"/>
                </a:solidFill>
                <a:latin typeface="Arial" pitchFamily="34" charset="0"/>
                <a:cs typeface="Arial" pitchFamily="34" charset="0"/>
              </a:endParaRPr>
            </a:p>
            <a:p>
              <a:endParaRPr lang="en-US" sz="2400" b="1" dirty="0" smtClean="0">
                <a:solidFill>
                  <a:srgbClr val="0093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Each is read, "the ratio of </a:t>
              </a:r>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Each ratio should be in </a:t>
              </a:r>
              <a:r>
                <a:rPr lang="en-US" sz="2400" b="1" i="1" dirty="0" smtClean="0">
                  <a:solidFill>
                    <a:srgbClr val="0000FF"/>
                  </a:solidFill>
                  <a:latin typeface="Arial" pitchFamily="34" charset="0"/>
                  <a:cs typeface="Arial" pitchFamily="34" charset="0"/>
                </a:rPr>
                <a:t>simplest form</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668865" y="1813858"/>
              <a:ext cx="372897" cy="497752"/>
            </a:xfrm>
            <a:prstGeom prst="rect">
              <a:avLst/>
            </a:prstGeom>
            <a:noFill/>
          </p:spPr>
          <p:txBody>
            <a:bodyPr vert="horz" rtlCol="0">
              <a:spAutoFit/>
            </a:bodyPr>
            <a:lstStyle/>
            <a:p>
              <a:r>
                <a:rPr lang="en-US" sz="2700" b="1" dirty="0">
                  <a:solidFill>
                    <a:srgbClr val="0000FF"/>
                  </a:solidFill>
                  <a:latin typeface="Arial - 34"/>
                </a:rPr>
                <a:t>_</a:t>
              </a:r>
            </a:p>
          </p:txBody>
        </p:sp>
      </p:grpSp>
    </p:spTree>
    <p:extLst>
      <p:ext uri="{BB962C8B-B14F-4D97-AF65-F5344CB8AC3E}">
        <p14:creationId xmlns:p14="http://schemas.microsoft.com/office/powerpoint/2010/main" xmlns="" val="1971787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1452" y="466459"/>
            <a:ext cx="8097885"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For example, there are 12 inches in one foot.  How many inches are there in 4 feet?</a:t>
            </a:r>
          </a:p>
        </p:txBody>
      </p:sp>
      <p:sp>
        <p:nvSpPr>
          <p:cNvPr id="3" name="TextBox 2"/>
          <p:cNvSpPr txBox="1"/>
          <p:nvPr/>
        </p:nvSpPr>
        <p:spPr>
          <a:xfrm>
            <a:off x="2359010" y="2008361"/>
            <a:ext cx="2011393"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12 in. : 1 ft.</a:t>
            </a:r>
          </a:p>
        </p:txBody>
      </p:sp>
      <p:sp>
        <p:nvSpPr>
          <p:cNvPr id="4" name="TextBox 3"/>
          <p:cNvSpPr txBox="1"/>
          <p:nvPr/>
        </p:nvSpPr>
        <p:spPr>
          <a:xfrm>
            <a:off x="2966005" y="2889448"/>
            <a:ext cx="1393498"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x : 4 ft. </a:t>
            </a:r>
          </a:p>
        </p:txBody>
      </p:sp>
      <p:sp>
        <p:nvSpPr>
          <p:cNvPr id="5" name="TextBox 4"/>
          <p:cNvSpPr txBox="1"/>
          <p:nvPr/>
        </p:nvSpPr>
        <p:spPr>
          <a:xfrm>
            <a:off x="331089" y="4444306"/>
            <a:ext cx="6649371" cy="1574740"/>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Since there are 12 inches in 1 foot, and you want to find out how many inches there are in 4 feet, multiply 4 by 12 to find the number inches.</a:t>
            </a:r>
          </a:p>
        </p:txBody>
      </p:sp>
      <p:sp>
        <p:nvSpPr>
          <p:cNvPr id="6" name="TextBox 5"/>
          <p:cNvSpPr txBox="1"/>
          <p:nvPr/>
        </p:nvSpPr>
        <p:spPr>
          <a:xfrm>
            <a:off x="2952211" y="6569281"/>
            <a:ext cx="2101422"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48 in. = 4 ft.</a:t>
            </a:r>
          </a:p>
        </p:txBody>
      </p:sp>
      <p:pic>
        <p:nvPicPr>
          <p:cNvPr id="7" name="Picture 6"/>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rot="19937999">
            <a:off x="5531945" y="1839917"/>
            <a:ext cx="5453036" cy="1616017"/>
          </a:xfrm>
          <a:prstGeom prst="rect">
            <a:avLst/>
          </a:prstGeom>
          <a:solidFill>
            <a:scrgbClr r="0" g="0" b="0">
              <a:alpha val="0"/>
            </a:scrgbClr>
          </a:solidFill>
        </p:spPr>
      </p:pic>
      <p:sp>
        <p:nvSpPr>
          <p:cNvPr id="8" name="TextBox 7"/>
          <p:cNvSpPr txBox="1"/>
          <p:nvPr/>
        </p:nvSpPr>
        <p:spPr>
          <a:xfrm>
            <a:off x="827723" y="1606689"/>
            <a:ext cx="3107215"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Set up your ratio:</a:t>
            </a:r>
          </a:p>
        </p:txBody>
      </p:sp>
    </p:spTree>
    <p:extLst>
      <p:ext uri="{BB962C8B-B14F-4D97-AF65-F5344CB8AC3E}">
        <p14:creationId xmlns:p14="http://schemas.microsoft.com/office/powerpoint/2010/main" xmlns="" val="10511300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8020" y="725603"/>
            <a:ext cx="9449832"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There are 3 feet in one yard.  How many yards is 12 ft.?</a:t>
            </a:r>
          </a:p>
        </p:txBody>
      </p:sp>
      <p:sp>
        <p:nvSpPr>
          <p:cNvPr id="3" name="TextBox 2"/>
          <p:cNvSpPr txBox="1"/>
          <p:nvPr/>
        </p:nvSpPr>
        <p:spPr>
          <a:xfrm>
            <a:off x="1724423" y="2889448"/>
            <a:ext cx="200176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3 ft. = 1 yd.</a:t>
            </a:r>
          </a:p>
        </p:txBody>
      </p:sp>
      <p:sp>
        <p:nvSpPr>
          <p:cNvPr id="4" name="TextBox 3"/>
          <p:cNvSpPr txBox="1"/>
          <p:nvPr/>
        </p:nvSpPr>
        <p:spPr>
          <a:xfrm>
            <a:off x="731156" y="1917661"/>
            <a:ext cx="3107215"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Set up your ratio:</a:t>
            </a:r>
          </a:p>
        </p:txBody>
      </p:sp>
      <p:sp>
        <p:nvSpPr>
          <p:cNvPr id="5" name="TextBox 4"/>
          <p:cNvSpPr txBox="1"/>
          <p:nvPr/>
        </p:nvSpPr>
        <p:spPr>
          <a:xfrm>
            <a:off x="1724422" y="3835321"/>
            <a:ext cx="1583350"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12 ft. = x</a:t>
            </a:r>
          </a:p>
        </p:txBody>
      </p:sp>
      <p:sp>
        <p:nvSpPr>
          <p:cNvPr id="6" name="TextBox 5"/>
          <p:cNvSpPr txBox="1"/>
          <p:nvPr/>
        </p:nvSpPr>
        <p:spPr>
          <a:xfrm>
            <a:off x="744950" y="5001464"/>
            <a:ext cx="7946136" cy="2313403"/>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How many "sets" of 3 are in 12? To find the answer, divide.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12 divided by 3 = 4.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12 ft. is equal to 4 yds.</a:t>
            </a:r>
          </a:p>
        </p:txBody>
      </p:sp>
    </p:spTree>
    <p:extLst>
      <p:ext uri="{BB962C8B-B14F-4D97-AF65-F5344CB8AC3E}">
        <p14:creationId xmlns:p14="http://schemas.microsoft.com/office/powerpoint/2010/main" xmlns="" val="374387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6425" y="989866"/>
            <a:ext cx="9767125"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Try this problem: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Kylie needed 6 yards of fabric to make her Halloween costume.  How many feet of fabric does Kylie need?</a:t>
            </a:r>
          </a:p>
        </p:txBody>
      </p:sp>
      <p:sp>
        <p:nvSpPr>
          <p:cNvPr id="3" name="TextBox 2"/>
          <p:cNvSpPr txBox="1"/>
          <p:nvPr/>
        </p:nvSpPr>
        <p:spPr>
          <a:xfrm>
            <a:off x="863846" y="3355906"/>
            <a:ext cx="678790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need to convert from yards to feet.</a:t>
            </a:r>
          </a:p>
        </p:txBody>
      </p:sp>
      <p:sp>
        <p:nvSpPr>
          <p:cNvPr id="4" name="TextBox 3"/>
          <p:cNvSpPr txBox="1"/>
          <p:nvPr/>
        </p:nvSpPr>
        <p:spPr>
          <a:xfrm>
            <a:off x="869950" y="4522049"/>
            <a:ext cx="4622334"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 know that 1 yd. = 3 ft. </a:t>
            </a:r>
          </a:p>
          <a:p>
            <a:r>
              <a:rPr lang="en-US" sz="2400" b="1" dirty="0">
                <a:solidFill>
                  <a:srgbClr val="0000FF"/>
                </a:solidFill>
                <a:latin typeface="Arial" pitchFamily="34" charset="0"/>
                <a:cs typeface="Arial" pitchFamily="34" charset="0"/>
              </a:rPr>
              <a:t>So how many ft. is 6 yds.?</a:t>
            </a:r>
          </a:p>
        </p:txBody>
      </p:sp>
      <p:pic>
        <p:nvPicPr>
          <p:cNvPr id="5" name="Picture 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1085400">
            <a:off x="8249635" y="2798748"/>
            <a:ext cx="3791935" cy="2670859"/>
          </a:xfrm>
          <a:prstGeom prst="rect">
            <a:avLst/>
          </a:prstGeom>
          <a:solidFill>
            <a:scrgbClr r="0" g="0" b="0">
              <a:alpha val="0"/>
            </a:scrgbClr>
          </a:solidFill>
        </p:spPr>
      </p:pic>
    </p:spTree>
    <p:extLst>
      <p:ext uri="{BB962C8B-B14F-4D97-AF65-F5344CB8AC3E}">
        <p14:creationId xmlns:p14="http://schemas.microsoft.com/office/powerpoint/2010/main" xmlns="" val="20745242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2303828" y="4509092"/>
            <a:ext cx="6159635" cy="2727482"/>
          </a:xfrm>
          <a:prstGeom prst="rect">
            <a:avLst/>
          </a:prstGeom>
          <a:solidFill>
            <a:scrgbClr r="0" g="0" b="0">
              <a:alpha val="0"/>
            </a:scrgbClr>
          </a:solidFill>
        </p:spPr>
      </p:pic>
      <p:sp>
        <p:nvSpPr>
          <p:cNvPr id="3" name="TextBox 2"/>
          <p:cNvSpPr txBox="1"/>
          <p:nvPr/>
        </p:nvSpPr>
        <p:spPr>
          <a:xfrm>
            <a:off x="882063" y="685066"/>
            <a:ext cx="9284287"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Henry measured his computer desk at home. The desk measured 72 inches across and 36 inches long.</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are the desk's measurements in ft.?</a:t>
            </a:r>
          </a:p>
        </p:txBody>
      </p:sp>
      <p:sp>
        <p:nvSpPr>
          <p:cNvPr id="12" name="TextBox 11"/>
          <p:cNvSpPr txBox="1"/>
          <p:nvPr/>
        </p:nvSpPr>
        <p:spPr>
          <a:xfrm>
            <a:off x="904111" y="3252530"/>
            <a:ext cx="4004439"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Convert inches to feet.</a:t>
            </a:r>
          </a:p>
          <a:p>
            <a:r>
              <a:rPr lang="en-US" sz="2400" b="1" dirty="0">
                <a:solidFill>
                  <a:srgbClr val="0000FF"/>
                </a:solidFill>
                <a:latin typeface="Arial" pitchFamily="34" charset="0"/>
                <a:cs typeface="Arial" pitchFamily="34" charset="0"/>
              </a:rPr>
              <a:t>	12 in. = 1 ft.</a:t>
            </a:r>
          </a:p>
        </p:txBody>
      </p:sp>
    </p:spTree>
    <p:extLst>
      <p:ext uri="{BB962C8B-B14F-4D97-AF65-F5344CB8AC3E}">
        <p14:creationId xmlns:p14="http://schemas.microsoft.com/office/powerpoint/2010/main" xmlns="" val="36547779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8073" y="1051715"/>
            <a:ext cx="8718677"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Caitlyn runs 1 mile everyday. What is the distance she runs in one week, in feet?</a:t>
            </a:r>
          </a:p>
        </p:txBody>
      </p:sp>
      <p:sp>
        <p:nvSpPr>
          <p:cNvPr id="3" name="TextBox 2"/>
          <p:cNvSpPr txBox="1"/>
          <p:nvPr/>
        </p:nvSpPr>
        <p:spPr>
          <a:xfrm>
            <a:off x="1583023" y="2451089"/>
            <a:ext cx="3198651"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 mile = 5,280 feet</a:t>
            </a:r>
          </a:p>
        </p:txBody>
      </p:sp>
      <p:sp>
        <p:nvSpPr>
          <p:cNvPr id="4" name="TextBox 3"/>
          <p:cNvSpPr txBox="1"/>
          <p:nvPr/>
        </p:nvSpPr>
        <p:spPr>
          <a:xfrm>
            <a:off x="1127775" y="3850462"/>
            <a:ext cx="4603048"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How many feet is 7 miles?</a:t>
            </a:r>
          </a:p>
        </p:txBody>
      </p:sp>
      <p:pic>
        <p:nvPicPr>
          <p:cNvPr id="5" name="Picture 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266718" y="1992632"/>
            <a:ext cx="2069306" cy="1943574"/>
          </a:xfrm>
          <a:prstGeom prst="rect">
            <a:avLst/>
          </a:prstGeom>
          <a:solidFill>
            <a:scrgbClr r="0" g="0" b="0">
              <a:alpha val="0"/>
            </a:scrgbClr>
          </a:solidFill>
        </p:spPr>
      </p:pic>
    </p:spTree>
    <p:extLst>
      <p:ext uri="{BB962C8B-B14F-4D97-AF65-F5344CB8AC3E}">
        <p14:creationId xmlns:p14="http://schemas.microsoft.com/office/powerpoint/2010/main" xmlns="" val="29581062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8634" y="1040606"/>
            <a:ext cx="9201516"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Cory lives 2 miles from her school.  What is this distance in yards?</a:t>
            </a:r>
          </a:p>
        </p:txBody>
      </p:sp>
      <p:sp>
        <p:nvSpPr>
          <p:cNvPr id="3" name="TextBox 2"/>
          <p:cNvSpPr txBox="1"/>
          <p:nvPr/>
        </p:nvSpPr>
        <p:spPr>
          <a:xfrm>
            <a:off x="946150" y="2893479"/>
            <a:ext cx="351790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1 mile = 1,760 yards</a:t>
            </a:r>
          </a:p>
        </p:txBody>
      </p:sp>
      <p:sp>
        <p:nvSpPr>
          <p:cNvPr id="4" name="TextBox 3"/>
          <p:cNvSpPr txBox="1"/>
          <p:nvPr/>
        </p:nvSpPr>
        <p:spPr>
          <a:xfrm>
            <a:off x="847248" y="4215110"/>
            <a:ext cx="8988128" cy="466744"/>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How many yards does Cory live away from school? </a:t>
            </a:r>
          </a:p>
        </p:txBody>
      </p:sp>
      <p:grpSp>
        <p:nvGrpSpPr>
          <p:cNvPr id="116" name="Group 115"/>
          <p:cNvGrpSpPr/>
          <p:nvPr/>
        </p:nvGrpSpPr>
        <p:grpSpPr>
          <a:xfrm>
            <a:off x="1098550" y="5401254"/>
            <a:ext cx="5196305" cy="2573552"/>
            <a:chOff x="457200" y="4584700"/>
            <a:chExt cx="4783710" cy="2522475"/>
          </a:xfrm>
        </p:grpSpPr>
        <p:sp>
          <p:nvSpPr>
            <p:cNvPr id="5" name="Freeform 4"/>
            <p:cNvSpPr/>
            <p:nvPr/>
          </p:nvSpPr>
          <p:spPr>
            <a:xfrm>
              <a:off x="821563" y="5923915"/>
              <a:ext cx="181865" cy="103252"/>
            </a:xfrm>
            <a:custGeom>
              <a:avLst/>
              <a:gdLst/>
              <a:ahLst/>
              <a:cxnLst/>
              <a:rect l="0" t="0" r="0" b="0"/>
              <a:pathLst>
                <a:path w="181865" h="103252">
                  <a:moveTo>
                    <a:pt x="181864" y="0"/>
                  </a:moveTo>
                  <a:lnTo>
                    <a:pt x="181864" y="103251"/>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21690" y="5923280"/>
              <a:ext cx="181611" cy="104141"/>
            </a:xfrm>
            <a:custGeom>
              <a:avLst/>
              <a:gdLst/>
              <a:ahLst/>
              <a:cxnLst/>
              <a:rect l="0" t="0" r="0" b="0"/>
              <a:pathLst>
                <a:path w="181611" h="104141">
                  <a:moveTo>
                    <a:pt x="0" y="0"/>
                  </a:moveTo>
                  <a:lnTo>
                    <a:pt x="0" y="104140"/>
                  </a:lnTo>
                  <a:lnTo>
                    <a:pt x="181610" y="104140"/>
                  </a:lnTo>
                  <a:lnTo>
                    <a:pt x="18161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957834" y="5101209"/>
              <a:ext cx="1788034" cy="1903223"/>
            </a:xfrm>
            <a:custGeom>
              <a:avLst/>
              <a:gdLst/>
              <a:ahLst/>
              <a:cxnLst/>
              <a:rect l="0" t="0" r="0" b="0"/>
              <a:pathLst>
                <a:path w="1788034" h="1903223">
                  <a:moveTo>
                    <a:pt x="0" y="1903222"/>
                  </a:moveTo>
                  <a:lnTo>
                    <a:pt x="0" y="771906"/>
                  </a:lnTo>
                  <a:lnTo>
                    <a:pt x="865378" y="0"/>
                  </a:lnTo>
                  <a:lnTo>
                    <a:pt x="1776984" y="719963"/>
                  </a:lnTo>
                  <a:lnTo>
                    <a:pt x="1788033" y="1897507"/>
                  </a:lnTo>
                  <a:close/>
                </a:path>
              </a:pathLst>
            </a:custGeom>
            <a:solidFill>
              <a:srgbClr val="CCC1AD"/>
            </a:solidFill>
            <a:ln w="0" cap="flat" cmpd="sng" algn="ctr">
              <a:solidFill>
                <a:srgbClr val="CCC1A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57580" y="5101590"/>
              <a:ext cx="1788161" cy="1902461"/>
            </a:xfrm>
            <a:custGeom>
              <a:avLst/>
              <a:gdLst/>
              <a:ahLst/>
              <a:cxnLst/>
              <a:rect l="0" t="0" r="0" b="0"/>
              <a:pathLst>
                <a:path w="1788161" h="1902461">
                  <a:moveTo>
                    <a:pt x="1788160" y="1897380"/>
                  </a:moveTo>
                  <a:lnTo>
                    <a:pt x="1776730" y="720090"/>
                  </a:lnTo>
                  <a:lnTo>
                    <a:pt x="866140" y="0"/>
                  </a:lnTo>
                  <a:lnTo>
                    <a:pt x="0" y="770890"/>
                  </a:lnTo>
                  <a:lnTo>
                    <a:pt x="0" y="19024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735326" y="5821172"/>
              <a:ext cx="1958849" cy="1131952"/>
            </a:xfrm>
            <a:custGeom>
              <a:avLst/>
              <a:gdLst/>
              <a:ahLst/>
              <a:cxnLst/>
              <a:rect l="0" t="0" r="0" b="0"/>
              <a:pathLst>
                <a:path w="1958849" h="1131952">
                  <a:moveTo>
                    <a:pt x="0" y="0"/>
                  </a:moveTo>
                  <a:lnTo>
                    <a:pt x="1958848" y="0"/>
                  </a:lnTo>
                  <a:lnTo>
                    <a:pt x="1958848" y="1131951"/>
                  </a:lnTo>
                  <a:lnTo>
                    <a:pt x="0" y="1131951"/>
                  </a:lnTo>
                  <a:close/>
                </a:path>
              </a:pathLst>
            </a:custGeom>
            <a:solidFill>
              <a:srgbClr val="CCB28C"/>
            </a:solidFill>
            <a:ln w="0" cap="flat" cmpd="sng" algn="ctr">
              <a:solidFill>
                <a:srgbClr val="CCB2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42665" y="6321425"/>
              <a:ext cx="319152" cy="668656"/>
            </a:xfrm>
            <a:custGeom>
              <a:avLst/>
              <a:gdLst/>
              <a:ahLst/>
              <a:cxnLst/>
              <a:rect l="0" t="0" r="0" b="0"/>
              <a:pathLst>
                <a:path w="319152" h="668656">
                  <a:moveTo>
                    <a:pt x="0" y="0"/>
                  </a:moveTo>
                  <a:lnTo>
                    <a:pt x="319151" y="0"/>
                  </a:lnTo>
                  <a:lnTo>
                    <a:pt x="319151" y="668655"/>
                  </a:lnTo>
                  <a:lnTo>
                    <a:pt x="0" y="668655"/>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542030" y="6322060"/>
              <a:ext cx="320041" cy="668021"/>
            </a:xfrm>
            <a:custGeom>
              <a:avLst/>
              <a:gdLst/>
              <a:ahLst/>
              <a:cxnLst/>
              <a:rect l="0" t="0" r="0" b="0"/>
              <a:pathLst>
                <a:path w="320041" h="668021">
                  <a:moveTo>
                    <a:pt x="0" y="668020"/>
                  </a:moveTo>
                  <a:lnTo>
                    <a:pt x="320040" y="668020"/>
                  </a:lnTo>
                  <a:lnTo>
                    <a:pt x="32004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75462" y="5049393"/>
              <a:ext cx="4054984" cy="874015"/>
            </a:xfrm>
            <a:custGeom>
              <a:avLst/>
              <a:gdLst/>
              <a:ahLst/>
              <a:cxnLst/>
              <a:rect l="0" t="0" r="0" b="0"/>
              <a:pathLst>
                <a:path w="4054984" h="874015">
                  <a:moveTo>
                    <a:pt x="4054983" y="771398"/>
                  </a:moveTo>
                  <a:lnTo>
                    <a:pt x="1913763" y="771398"/>
                  </a:lnTo>
                  <a:lnTo>
                    <a:pt x="1048258" y="102743"/>
                  </a:lnTo>
                  <a:lnTo>
                    <a:pt x="136779" y="874014"/>
                  </a:lnTo>
                  <a:lnTo>
                    <a:pt x="0" y="874014"/>
                  </a:lnTo>
                  <a:lnTo>
                    <a:pt x="1048258" y="0"/>
                  </a:lnTo>
                  <a:lnTo>
                    <a:pt x="2961513" y="0"/>
                  </a:lnTo>
                  <a:close/>
                </a:path>
              </a:pathLst>
            </a:custGeom>
            <a:solidFill>
              <a:srgbClr val="7F3F00"/>
            </a:solidFill>
            <a:ln w="0" cap="flat" cmpd="sng" algn="ctr">
              <a:solidFill>
                <a:srgbClr val="7F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75970" y="5049520"/>
              <a:ext cx="4055111" cy="873761"/>
            </a:xfrm>
            <a:custGeom>
              <a:avLst/>
              <a:gdLst/>
              <a:ahLst/>
              <a:cxnLst/>
              <a:rect l="0" t="0" r="0" b="0"/>
              <a:pathLst>
                <a:path w="4055111" h="873761">
                  <a:moveTo>
                    <a:pt x="2961640" y="0"/>
                  </a:moveTo>
                  <a:lnTo>
                    <a:pt x="1047750" y="0"/>
                  </a:lnTo>
                  <a:lnTo>
                    <a:pt x="0" y="873760"/>
                  </a:lnTo>
                  <a:lnTo>
                    <a:pt x="135890" y="873760"/>
                  </a:lnTo>
                  <a:lnTo>
                    <a:pt x="1047750" y="102870"/>
                  </a:lnTo>
                  <a:lnTo>
                    <a:pt x="1913890" y="770890"/>
                  </a:lnTo>
                  <a:lnTo>
                    <a:pt x="4055110" y="77089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641348" y="5460746"/>
              <a:ext cx="273559" cy="411862"/>
            </a:xfrm>
            <a:custGeom>
              <a:avLst/>
              <a:gdLst/>
              <a:ahLst/>
              <a:cxnLst/>
              <a:rect l="0" t="0" r="0" b="0"/>
              <a:pathLst>
                <a:path w="273559" h="411862">
                  <a:moveTo>
                    <a:pt x="273558" y="403225"/>
                  </a:moveTo>
                  <a:lnTo>
                    <a:pt x="273558" y="411861"/>
                  </a:lnTo>
                  <a:lnTo>
                    <a:pt x="267843" y="411861"/>
                  </a:lnTo>
                  <a:lnTo>
                    <a:pt x="0" y="0"/>
                  </a:lnTo>
                  <a:lnTo>
                    <a:pt x="236220" y="0"/>
                  </a:lnTo>
                  <a:lnTo>
                    <a:pt x="0" y="3379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909191" y="5864479"/>
              <a:ext cx="5716" cy="8637"/>
            </a:xfrm>
            <a:custGeom>
              <a:avLst/>
              <a:gdLst/>
              <a:ahLst/>
              <a:cxnLst/>
              <a:rect l="0" t="0" r="0" b="0"/>
              <a:pathLst>
                <a:path w="5716" h="8637">
                  <a:moveTo>
                    <a:pt x="0" y="8636"/>
                  </a:moveTo>
                  <a:lnTo>
                    <a:pt x="5715" y="0"/>
                  </a:lnTo>
                  <a:lnTo>
                    <a:pt x="5715" y="8636"/>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87601" y="5834126"/>
              <a:ext cx="26925" cy="38482"/>
            </a:xfrm>
            <a:custGeom>
              <a:avLst/>
              <a:gdLst/>
              <a:ahLst/>
              <a:cxnLst/>
              <a:rect l="0" t="0" r="0" b="0"/>
              <a:pathLst>
                <a:path w="26925" h="38482">
                  <a:moveTo>
                    <a:pt x="0" y="38481"/>
                  </a:moveTo>
                  <a:lnTo>
                    <a:pt x="26924" y="0"/>
                  </a:lnTo>
                  <a:lnTo>
                    <a:pt x="26924" y="30353"/>
                  </a:lnTo>
                  <a:lnTo>
                    <a:pt x="21082" y="3848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66519" y="5803519"/>
              <a:ext cx="48388" cy="69089"/>
            </a:xfrm>
            <a:custGeom>
              <a:avLst/>
              <a:gdLst/>
              <a:ahLst/>
              <a:cxnLst/>
              <a:rect l="0" t="0" r="0" b="0"/>
              <a:pathLst>
                <a:path w="48388" h="69089">
                  <a:moveTo>
                    <a:pt x="0" y="69088"/>
                  </a:moveTo>
                  <a:lnTo>
                    <a:pt x="48387" y="0"/>
                  </a:lnTo>
                  <a:lnTo>
                    <a:pt x="48387" y="30226"/>
                  </a:lnTo>
                  <a:lnTo>
                    <a:pt x="21590" y="69088"/>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45310" y="5773166"/>
              <a:ext cx="69216" cy="99442"/>
            </a:xfrm>
            <a:custGeom>
              <a:avLst/>
              <a:gdLst/>
              <a:ahLst/>
              <a:cxnLst/>
              <a:rect l="0" t="0" r="0" b="0"/>
              <a:pathLst>
                <a:path w="69216" h="99442">
                  <a:moveTo>
                    <a:pt x="0" y="99441"/>
                  </a:moveTo>
                  <a:lnTo>
                    <a:pt x="69215" y="0"/>
                  </a:lnTo>
                  <a:lnTo>
                    <a:pt x="69215" y="30353"/>
                  </a:lnTo>
                  <a:lnTo>
                    <a:pt x="21209" y="99441"/>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823720" y="5742940"/>
              <a:ext cx="90806" cy="129668"/>
            </a:xfrm>
            <a:custGeom>
              <a:avLst/>
              <a:gdLst/>
              <a:ahLst/>
              <a:cxnLst/>
              <a:rect l="0" t="0" r="0" b="0"/>
              <a:pathLst>
                <a:path w="90806" h="129668">
                  <a:moveTo>
                    <a:pt x="0" y="129667"/>
                  </a:moveTo>
                  <a:lnTo>
                    <a:pt x="90805" y="0"/>
                  </a:lnTo>
                  <a:lnTo>
                    <a:pt x="90805" y="30226"/>
                  </a:lnTo>
                  <a:lnTo>
                    <a:pt x="21209" y="129667"/>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802638" y="5712206"/>
              <a:ext cx="112269" cy="160402"/>
            </a:xfrm>
            <a:custGeom>
              <a:avLst/>
              <a:gdLst/>
              <a:ahLst/>
              <a:cxnLst/>
              <a:rect l="0" t="0" r="0" b="0"/>
              <a:pathLst>
                <a:path w="112269" h="160402">
                  <a:moveTo>
                    <a:pt x="0" y="160401"/>
                  </a:moveTo>
                  <a:lnTo>
                    <a:pt x="112268" y="0"/>
                  </a:lnTo>
                  <a:lnTo>
                    <a:pt x="112268" y="30734"/>
                  </a:lnTo>
                  <a:lnTo>
                    <a:pt x="21082" y="160401"/>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781556" y="5681980"/>
              <a:ext cx="132970" cy="190628"/>
            </a:xfrm>
            <a:custGeom>
              <a:avLst/>
              <a:gdLst/>
              <a:ahLst/>
              <a:cxnLst/>
              <a:rect l="0" t="0" r="0" b="0"/>
              <a:pathLst>
                <a:path w="132970" h="190628">
                  <a:moveTo>
                    <a:pt x="0" y="190627"/>
                  </a:moveTo>
                  <a:lnTo>
                    <a:pt x="132969" y="0"/>
                  </a:lnTo>
                  <a:lnTo>
                    <a:pt x="132969" y="30734"/>
                  </a:lnTo>
                  <a:lnTo>
                    <a:pt x="21082" y="190627"/>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759966" y="5651246"/>
              <a:ext cx="154941" cy="221362"/>
            </a:xfrm>
            <a:custGeom>
              <a:avLst/>
              <a:gdLst/>
              <a:ahLst/>
              <a:cxnLst/>
              <a:rect l="0" t="0" r="0" b="0"/>
              <a:pathLst>
                <a:path w="154941" h="221362">
                  <a:moveTo>
                    <a:pt x="0" y="221361"/>
                  </a:moveTo>
                  <a:lnTo>
                    <a:pt x="154940" y="0"/>
                  </a:lnTo>
                  <a:lnTo>
                    <a:pt x="154940" y="30353"/>
                  </a:lnTo>
                  <a:lnTo>
                    <a:pt x="21590" y="221361"/>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738757" y="5621528"/>
              <a:ext cx="175769" cy="251080"/>
            </a:xfrm>
            <a:custGeom>
              <a:avLst/>
              <a:gdLst/>
              <a:ahLst/>
              <a:cxnLst/>
              <a:rect l="0" t="0" r="0" b="0"/>
              <a:pathLst>
                <a:path w="175769" h="251080">
                  <a:moveTo>
                    <a:pt x="0" y="251079"/>
                  </a:moveTo>
                  <a:lnTo>
                    <a:pt x="175768" y="0"/>
                  </a:lnTo>
                  <a:lnTo>
                    <a:pt x="175768" y="30226"/>
                  </a:lnTo>
                  <a:lnTo>
                    <a:pt x="21590" y="251079"/>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717675" y="5590286"/>
              <a:ext cx="197232" cy="282322"/>
            </a:xfrm>
            <a:custGeom>
              <a:avLst/>
              <a:gdLst/>
              <a:ahLst/>
              <a:cxnLst/>
              <a:rect l="0" t="0" r="0" b="0"/>
              <a:pathLst>
                <a:path w="197232" h="282322">
                  <a:moveTo>
                    <a:pt x="0" y="282321"/>
                  </a:moveTo>
                  <a:lnTo>
                    <a:pt x="197231" y="0"/>
                  </a:lnTo>
                  <a:lnTo>
                    <a:pt x="197231" y="30734"/>
                  </a:lnTo>
                  <a:lnTo>
                    <a:pt x="21082" y="282321"/>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696085" y="5560060"/>
              <a:ext cx="218822" cy="312548"/>
            </a:xfrm>
            <a:custGeom>
              <a:avLst/>
              <a:gdLst/>
              <a:ahLst/>
              <a:cxnLst/>
              <a:rect l="0" t="0" r="0" b="0"/>
              <a:pathLst>
                <a:path w="218822" h="312548">
                  <a:moveTo>
                    <a:pt x="0" y="312547"/>
                  </a:moveTo>
                  <a:lnTo>
                    <a:pt x="218821" y="0"/>
                  </a:lnTo>
                  <a:lnTo>
                    <a:pt x="218821" y="30734"/>
                  </a:lnTo>
                  <a:lnTo>
                    <a:pt x="21590" y="312547"/>
                  </a:lnTo>
                  <a:close/>
                </a:path>
              </a:pathLst>
            </a:custGeom>
            <a:solidFill>
              <a:srgbClr val="D2D2D2"/>
            </a:solidFill>
            <a:ln w="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675384" y="5529834"/>
              <a:ext cx="239523" cy="342774"/>
            </a:xfrm>
            <a:custGeom>
              <a:avLst/>
              <a:gdLst/>
              <a:ahLst/>
              <a:cxnLst/>
              <a:rect l="0" t="0" r="0" b="0"/>
              <a:pathLst>
                <a:path w="239523" h="342774">
                  <a:moveTo>
                    <a:pt x="0" y="342773"/>
                  </a:moveTo>
                  <a:lnTo>
                    <a:pt x="239522" y="0"/>
                  </a:lnTo>
                  <a:lnTo>
                    <a:pt x="239522" y="30226"/>
                  </a:lnTo>
                  <a:lnTo>
                    <a:pt x="21209" y="342773"/>
                  </a:lnTo>
                  <a:close/>
                </a:path>
              </a:pathLst>
            </a:custGeom>
            <a:solidFill>
              <a:srgbClr val="D8D8D8"/>
            </a:solidFill>
            <a:ln w="0" cap="flat" cmpd="sng" algn="ctr">
              <a:solidFill>
                <a:srgbClr val="D8D8D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653413" y="5499608"/>
              <a:ext cx="261494" cy="373000"/>
            </a:xfrm>
            <a:custGeom>
              <a:avLst/>
              <a:gdLst/>
              <a:ahLst/>
              <a:cxnLst/>
              <a:rect l="0" t="0" r="0" b="0"/>
              <a:pathLst>
                <a:path w="261494" h="373000">
                  <a:moveTo>
                    <a:pt x="0" y="372999"/>
                  </a:moveTo>
                  <a:lnTo>
                    <a:pt x="261493" y="0"/>
                  </a:lnTo>
                  <a:lnTo>
                    <a:pt x="261493" y="30226"/>
                  </a:lnTo>
                  <a:lnTo>
                    <a:pt x="21590" y="372999"/>
                  </a:lnTo>
                  <a:close/>
                </a:path>
              </a:pathLst>
            </a:custGeom>
            <a:solidFill>
              <a:srgbClr val="DFDFDF"/>
            </a:solidFill>
            <a:ln w="0" cap="flat" cmpd="sng" algn="ctr">
              <a:solidFill>
                <a:srgbClr val="DFDF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641348" y="5469382"/>
              <a:ext cx="273559" cy="403226"/>
            </a:xfrm>
            <a:custGeom>
              <a:avLst/>
              <a:gdLst/>
              <a:ahLst/>
              <a:cxnLst/>
              <a:rect l="0" t="0" r="0" b="0"/>
              <a:pathLst>
                <a:path w="273559" h="403226">
                  <a:moveTo>
                    <a:pt x="0" y="403225"/>
                  </a:moveTo>
                  <a:lnTo>
                    <a:pt x="0" y="390271"/>
                  </a:lnTo>
                  <a:lnTo>
                    <a:pt x="273558" y="0"/>
                  </a:lnTo>
                  <a:lnTo>
                    <a:pt x="273558" y="30226"/>
                  </a:lnTo>
                  <a:lnTo>
                    <a:pt x="12065" y="403225"/>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41348" y="5461254"/>
              <a:ext cx="273559" cy="398400"/>
            </a:xfrm>
            <a:custGeom>
              <a:avLst/>
              <a:gdLst/>
              <a:ahLst/>
              <a:cxnLst/>
              <a:rect l="0" t="0" r="0" b="0"/>
              <a:pathLst>
                <a:path w="273559" h="398400">
                  <a:moveTo>
                    <a:pt x="0" y="398399"/>
                  </a:moveTo>
                  <a:lnTo>
                    <a:pt x="0" y="368173"/>
                  </a:lnTo>
                  <a:lnTo>
                    <a:pt x="257810" y="0"/>
                  </a:lnTo>
                  <a:lnTo>
                    <a:pt x="273558" y="0"/>
                  </a:lnTo>
                  <a:lnTo>
                    <a:pt x="273558" y="7620"/>
                  </a:lnTo>
                  <a:close/>
                </a:path>
              </a:pathLst>
            </a:custGeom>
            <a:solidFill>
              <a:srgbClr val="EBEBEB"/>
            </a:solidFill>
            <a:ln w="0" cap="flat" cmpd="sng" algn="ctr">
              <a:solidFill>
                <a:srgbClr val="EBEBE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641348" y="5460746"/>
              <a:ext cx="257811" cy="368174"/>
            </a:xfrm>
            <a:custGeom>
              <a:avLst/>
              <a:gdLst/>
              <a:ahLst/>
              <a:cxnLst/>
              <a:rect l="0" t="0" r="0" b="0"/>
              <a:pathLst>
                <a:path w="257811" h="368174">
                  <a:moveTo>
                    <a:pt x="0" y="368173"/>
                  </a:moveTo>
                  <a:lnTo>
                    <a:pt x="0" y="337947"/>
                  </a:lnTo>
                  <a:lnTo>
                    <a:pt x="236601" y="0"/>
                  </a:lnTo>
                  <a:lnTo>
                    <a:pt x="257810" y="0"/>
                  </a:lnTo>
                  <a:close/>
                </a:path>
              </a:pathLst>
            </a:custGeom>
            <a:solidFill>
              <a:srgbClr val="F2F2F2"/>
            </a:solidFill>
            <a:ln w="0" cap="flat"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641348" y="5461254"/>
              <a:ext cx="236221" cy="337440"/>
            </a:xfrm>
            <a:custGeom>
              <a:avLst/>
              <a:gdLst/>
              <a:ahLst/>
              <a:cxnLst/>
              <a:rect l="0" t="0" r="0" b="0"/>
              <a:pathLst>
                <a:path w="236221" h="337440">
                  <a:moveTo>
                    <a:pt x="0" y="337439"/>
                  </a:moveTo>
                  <a:lnTo>
                    <a:pt x="0" y="307213"/>
                  </a:lnTo>
                  <a:lnTo>
                    <a:pt x="215011" y="0"/>
                  </a:lnTo>
                  <a:lnTo>
                    <a:pt x="236220" y="0"/>
                  </a:lnTo>
                  <a:close/>
                </a:path>
              </a:pathLst>
            </a:custGeom>
            <a:solidFill>
              <a:srgbClr val="F8F8F8"/>
            </a:solidFill>
            <a:ln w="0" cap="flat" cmpd="sng" algn="ctr">
              <a:solidFill>
                <a:srgbClr val="F8F8F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40840" y="5461000"/>
              <a:ext cx="274321" cy="411481"/>
            </a:xfrm>
            <a:custGeom>
              <a:avLst/>
              <a:gdLst/>
              <a:ahLst/>
              <a:cxnLst/>
              <a:rect l="0" t="0" r="0" b="0"/>
              <a:pathLst>
                <a:path w="274321" h="411481">
                  <a:moveTo>
                    <a:pt x="0" y="411480"/>
                  </a:moveTo>
                  <a:lnTo>
                    <a:pt x="274320" y="411480"/>
                  </a:lnTo>
                  <a:lnTo>
                    <a:pt x="27432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272667" y="6288786"/>
              <a:ext cx="1091058" cy="502540"/>
            </a:xfrm>
            <a:custGeom>
              <a:avLst/>
              <a:gdLst/>
              <a:ahLst/>
              <a:cxnLst/>
              <a:rect l="0" t="0" r="0" b="0"/>
              <a:pathLst>
                <a:path w="1091058" h="502540">
                  <a:moveTo>
                    <a:pt x="0" y="0"/>
                  </a:moveTo>
                  <a:lnTo>
                    <a:pt x="436880" y="0"/>
                  </a:lnTo>
                  <a:lnTo>
                    <a:pt x="286131" y="502539"/>
                  </a:lnTo>
                  <a:lnTo>
                    <a:pt x="0" y="502539"/>
                  </a:lnTo>
                  <a:lnTo>
                    <a:pt x="1091057" y="155448"/>
                  </a:lnTo>
                  <a:lnTo>
                    <a:pt x="1091057" y="502539"/>
                  </a:lnTo>
                  <a:lnTo>
                    <a:pt x="986917" y="50253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260092" y="6444234"/>
              <a:ext cx="103633" cy="347092"/>
            </a:xfrm>
            <a:custGeom>
              <a:avLst/>
              <a:gdLst/>
              <a:ahLst/>
              <a:cxnLst/>
              <a:rect l="0" t="0" r="0" b="0"/>
              <a:pathLst>
                <a:path w="103633" h="347092">
                  <a:moveTo>
                    <a:pt x="0" y="347091"/>
                  </a:moveTo>
                  <a:lnTo>
                    <a:pt x="103632" y="0"/>
                  </a:lnTo>
                  <a:lnTo>
                    <a:pt x="103632" y="34709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213483" y="6288786"/>
              <a:ext cx="150242" cy="502540"/>
            </a:xfrm>
            <a:custGeom>
              <a:avLst/>
              <a:gdLst/>
              <a:ahLst/>
              <a:cxnLst/>
              <a:rect l="0" t="0" r="0" b="0"/>
              <a:pathLst>
                <a:path w="150242" h="502540">
                  <a:moveTo>
                    <a:pt x="0" y="502539"/>
                  </a:moveTo>
                  <a:lnTo>
                    <a:pt x="150241" y="0"/>
                  </a:lnTo>
                  <a:lnTo>
                    <a:pt x="150241" y="155448"/>
                  </a:lnTo>
                  <a:lnTo>
                    <a:pt x="46609" y="502539"/>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166493"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19884"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072894"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026285"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979803" y="6288786"/>
              <a:ext cx="197232" cy="502540"/>
            </a:xfrm>
            <a:custGeom>
              <a:avLst/>
              <a:gdLst/>
              <a:ahLst/>
              <a:cxnLst/>
              <a:rect l="0" t="0" r="0" b="0"/>
              <a:pathLst>
                <a:path w="197232" h="502540">
                  <a:moveTo>
                    <a:pt x="0" y="502539"/>
                  </a:moveTo>
                  <a:lnTo>
                    <a:pt x="150622" y="0"/>
                  </a:lnTo>
                  <a:lnTo>
                    <a:pt x="197231" y="0"/>
                  </a:lnTo>
                  <a:lnTo>
                    <a:pt x="46990" y="502539"/>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932686" y="6288786"/>
              <a:ext cx="197359" cy="502540"/>
            </a:xfrm>
            <a:custGeom>
              <a:avLst/>
              <a:gdLst/>
              <a:ahLst/>
              <a:cxnLst/>
              <a:rect l="0" t="0" r="0" b="0"/>
              <a:pathLst>
                <a:path w="197359" h="502540">
                  <a:moveTo>
                    <a:pt x="0" y="502539"/>
                  </a:moveTo>
                  <a:lnTo>
                    <a:pt x="150749" y="0"/>
                  </a:lnTo>
                  <a:lnTo>
                    <a:pt x="197358" y="0"/>
                  </a:lnTo>
                  <a:lnTo>
                    <a:pt x="47117" y="502539"/>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886204" y="6288786"/>
              <a:ext cx="197232" cy="502540"/>
            </a:xfrm>
            <a:custGeom>
              <a:avLst/>
              <a:gdLst/>
              <a:ahLst/>
              <a:cxnLst/>
              <a:rect l="0" t="0" r="0" b="0"/>
              <a:pathLst>
                <a:path w="197232" h="502540">
                  <a:moveTo>
                    <a:pt x="0" y="502539"/>
                  </a:moveTo>
                  <a:lnTo>
                    <a:pt x="150622" y="0"/>
                  </a:lnTo>
                  <a:lnTo>
                    <a:pt x="197231" y="0"/>
                  </a:lnTo>
                  <a:lnTo>
                    <a:pt x="46482" y="502539"/>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839087" y="6288786"/>
              <a:ext cx="197359" cy="502540"/>
            </a:xfrm>
            <a:custGeom>
              <a:avLst/>
              <a:gdLst/>
              <a:ahLst/>
              <a:cxnLst/>
              <a:rect l="0" t="0" r="0" b="0"/>
              <a:pathLst>
                <a:path w="197359" h="502540">
                  <a:moveTo>
                    <a:pt x="0" y="502539"/>
                  </a:moveTo>
                  <a:lnTo>
                    <a:pt x="150749" y="0"/>
                  </a:lnTo>
                  <a:lnTo>
                    <a:pt x="197358" y="0"/>
                  </a:lnTo>
                  <a:lnTo>
                    <a:pt x="47117" y="502539"/>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92986"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D2D2D2"/>
            </a:solidFill>
            <a:ln w="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745996"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D8D8D8"/>
            </a:solidFill>
            <a:ln w="0" cap="flat" cmpd="sng" algn="ctr">
              <a:solidFill>
                <a:srgbClr val="D8D8D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699387"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DFDFDF"/>
            </a:solidFill>
            <a:ln w="0" cap="flat" cmpd="sng" algn="ctr">
              <a:solidFill>
                <a:srgbClr val="DFDF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652397"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605788" y="6288786"/>
              <a:ext cx="197359" cy="502540"/>
            </a:xfrm>
            <a:custGeom>
              <a:avLst/>
              <a:gdLst/>
              <a:ahLst/>
              <a:cxnLst/>
              <a:rect l="0" t="0" r="0" b="0"/>
              <a:pathLst>
                <a:path w="197359" h="502540">
                  <a:moveTo>
                    <a:pt x="0" y="502539"/>
                  </a:moveTo>
                  <a:lnTo>
                    <a:pt x="150749" y="0"/>
                  </a:lnTo>
                  <a:lnTo>
                    <a:pt x="197358" y="0"/>
                  </a:lnTo>
                  <a:lnTo>
                    <a:pt x="46609" y="502539"/>
                  </a:lnTo>
                  <a:close/>
                </a:path>
              </a:pathLst>
            </a:custGeom>
            <a:solidFill>
              <a:srgbClr val="EBEBEB"/>
            </a:solidFill>
            <a:ln w="0" cap="flat" cmpd="sng" algn="ctr">
              <a:solidFill>
                <a:srgbClr val="EBEBE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559306" y="6288786"/>
              <a:ext cx="197232" cy="502540"/>
            </a:xfrm>
            <a:custGeom>
              <a:avLst/>
              <a:gdLst/>
              <a:ahLst/>
              <a:cxnLst/>
              <a:rect l="0" t="0" r="0" b="0"/>
              <a:pathLst>
                <a:path w="197232" h="502540">
                  <a:moveTo>
                    <a:pt x="0" y="502539"/>
                  </a:moveTo>
                  <a:lnTo>
                    <a:pt x="150749" y="0"/>
                  </a:lnTo>
                  <a:lnTo>
                    <a:pt x="197231" y="0"/>
                  </a:lnTo>
                  <a:lnTo>
                    <a:pt x="46990" y="502539"/>
                  </a:lnTo>
                  <a:close/>
                </a:path>
              </a:pathLst>
            </a:custGeom>
            <a:solidFill>
              <a:srgbClr val="F2F2F2"/>
            </a:solidFill>
            <a:ln w="0" cap="flat"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512189" y="6288786"/>
              <a:ext cx="197359" cy="502540"/>
            </a:xfrm>
            <a:custGeom>
              <a:avLst/>
              <a:gdLst/>
              <a:ahLst/>
              <a:cxnLst/>
              <a:rect l="0" t="0" r="0" b="0"/>
              <a:pathLst>
                <a:path w="197359" h="502540">
                  <a:moveTo>
                    <a:pt x="0" y="502539"/>
                  </a:moveTo>
                  <a:lnTo>
                    <a:pt x="150749" y="0"/>
                  </a:lnTo>
                  <a:lnTo>
                    <a:pt x="197358" y="0"/>
                  </a:lnTo>
                  <a:lnTo>
                    <a:pt x="47117" y="502539"/>
                  </a:lnTo>
                  <a:close/>
                </a:path>
              </a:pathLst>
            </a:custGeom>
            <a:solidFill>
              <a:srgbClr val="F8F8F8"/>
            </a:solidFill>
            <a:ln w="0" cap="flat" cmpd="sng" algn="ctr">
              <a:solidFill>
                <a:srgbClr val="F8F8F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273810" y="6289040"/>
              <a:ext cx="1090931" cy="502922"/>
            </a:xfrm>
            <a:custGeom>
              <a:avLst/>
              <a:gdLst/>
              <a:ahLst/>
              <a:cxnLst/>
              <a:rect l="0" t="0" r="0" b="0"/>
              <a:pathLst>
                <a:path w="1090931" h="502922">
                  <a:moveTo>
                    <a:pt x="0" y="502921"/>
                  </a:moveTo>
                  <a:lnTo>
                    <a:pt x="1090930" y="502921"/>
                  </a:lnTo>
                  <a:lnTo>
                    <a:pt x="109093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965575" y="6335776"/>
              <a:ext cx="501016" cy="514605"/>
            </a:xfrm>
            <a:custGeom>
              <a:avLst/>
              <a:gdLst/>
              <a:ahLst/>
              <a:cxnLst/>
              <a:rect l="0" t="0" r="0" b="0"/>
              <a:pathLst>
                <a:path w="501016" h="514605">
                  <a:moveTo>
                    <a:pt x="501015" y="310515"/>
                  </a:moveTo>
                  <a:lnTo>
                    <a:pt x="501015" y="514604"/>
                  </a:lnTo>
                  <a:lnTo>
                    <a:pt x="364744" y="514604"/>
                  </a:lnTo>
                  <a:lnTo>
                    <a:pt x="0" y="0"/>
                  </a:lnTo>
                  <a:lnTo>
                    <a:pt x="243332" y="0"/>
                  </a:lnTo>
                  <a:lnTo>
                    <a:pt x="0" y="365252"/>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330319" y="6645910"/>
              <a:ext cx="135891" cy="204471"/>
            </a:xfrm>
            <a:custGeom>
              <a:avLst/>
              <a:gdLst/>
              <a:ahLst/>
              <a:cxnLst/>
              <a:rect l="0" t="0" r="0" b="0"/>
              <a:pathLst>
                <a:path w="135891" h="204471">
                  <a:moveTo>
                    <a:pt x="0" y="204470"/>
                  </a:moveTo>
                  <a:lnTo>
                    <a:pt x="135890" y="0"/>
                  </a:lnTo>
                  <a:lnTo>
                    <a:pt x="135890" y="204470"/>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299585" y="6599809"/>
              <a:ext cx="167006" cy="250572"/>
            </a:xfrm>
            <a:custGeom>
              <a:avLst/>
              <a:gdLst/>
              <a:ahLst/>
              <a:cxnLst/>
              <a:rect l="0" t="0" r="0" b="0"/>
              <a:pathLst>
                <a:path w="167006" h="250572">
                  <a:moveTo>
                    <a:pt x="0" y="250571"/>
                  </a:moveTo>
                  <a:lnTo>
                    <a:pt x="167005" y="0"/>
                  </a:lnTo>
                  <a:lnTo>
                    <a:pt x="167005" y="46101"/>
                  </a:lnTo>
                  <a:lnTo>
                    <a:pt x="30734" y="25057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268343" y="6552692"/>
              <a:ext cx="198248" cy="297181"/>
            </a:xfrm>
            <a:custGeom>
              <a:avLst/>
              <a:gdLst/>
              <a:ahLst/>
              <a:cxnLst/>
              <a:rect l="0" t="0" r="0" b="0"/>
              <a:pathLst>
                <a:path w="198248" h="297181">
                  <a:moveTo>
                    <a:pt x="0" y="297180"/>
                  </a:moveTo>
                  <a:lnTo>
                    <a:pt x="198247" y="0"/>
                  </a:lnTo>
                  <a:lnTo>
                    <a:pt x="198247" y="46609"/>
                  </a:lnTo>
                  <a:lnTo>
                    <a:pt x="31242" y="297180"/>
                  </a:lnTo>
                  <a:close/>
                </a:path>
              </a:pathLst>
            </a:custGeom>
            <a:solidFill>
              <a:srgbClr val="9C9C9C"/>
            </a:solidFill>
            <a:ln w="0" cap="flat" cmpd="sng" algn="ctr">
              <a:solidFill>
                <a:srgbClr val="9C9C9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237228" y="6506718"/>
              <a:ext cx="228982" cy="343155"/>
            </a:xfrm>
            <a:custGeom>
              <a:avLst/>
              <a:gdLst/>
              <a:ahLst/>
              <a:cxnLst/>
              <a:rect l="0" t="0" r="0" b="0"/>
              <a:pathLst>
                <a:path w="228982" h="343155">
                  <a:moveTo>
                    <a:pt x="0" y="343154"/>
                  </a:moveTo>
                  <a:lnTo>
                    <a:pt x="228981" y="0"/>
                  </a:lnTo>
                  <a:lnTo>
                    <a:pt x="228981" y="46482"/>
                  </a:lnTo>
                  <a:lnTo>
                    <a:pt x="31115" y="343154"/>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206494" y="6459601"/>
              <a:ext cx="259716" cy="390272"/>
            </a:xfrm>
            <a:custGeom>
              <a:avLst/>
              <a:gdLst/>
              <a:ahLst/>
              <a:cxnLst/>
              <a:rect l="0" t="0" r="0" b="0"/>
              <a:pathLst>
                <a:path w="259716" h="390272">
                  <a:moveTo>
                    <a:pt x="0" y="390271"/>
                  </a:moveTo>
                  <a:lnTo>
                    <a:pt x="259715" y="0"/>
                  </a:lnTo>
                  <a:lnTo>
                    <a:pt x="259715" y="46609"/>
                  </a:lnTo>
                  <a:lnTo>
                    <a:pt x="30734" y="390271"/>
                  </a:lnTo>
                  <a:close/>
                </a:path>
              </a:pathLst>
            </a:custGeom>
            <a:solidFill>
              <a:srgbClr val="A2A2A2"/>
            </a:solidFill>
            <a:ln w="0" cap="flat" cmpd="sng" algn="ctr">
              <a:solidFill>
                <a:srgbClr val="A2A2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175760" y="6413500"/>
              <a:ext cx="290831" cy="436373"/>
            </a:xfrm>
            <a:custGeom>
              <a:avLst/>
              <a:gdLst/>
              <a:ahLst/>
              <a:cxnLst/>
              <a:rect l="0" t="0" r="0" b="0"/>
              <a:pathLst>
                <a:path w="290831" h="436373">
                  <a:moveTo>
                    <a:pt x="0" y="436372"/>
                  </a:moveTo>
                  <a:lnTo>
                    <a:pt x="290830" y="0"/>
                  </a:lnTo>
                  <a:lnTo>
                    <a:pt x="290830" y="46609"/>
                  </a:lnTo>
                  <a:lnTo>
                    <a:pt x="30734" y="436372"/>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144518" y="6367018"/>
              <a:ext cx="322073" cy="483363"/>
            </a:xfrm>
            <a:custGeom>
              <a:avLst/>
              <a:gdLst/>
              <a:ahLst/>
              <a:cxnLst/>
              <a:rect l="0" t="0" r="0" b="0"/>
              <a:pathLst>
                <a:path w="322073" h="483363">
                  <a:moveTo>
                    <a:pt x="0" y="483362"/>
                  </a:moveTo>
                  <a:lnTo>
                    <a:pt x="322072" y="0"/>
                  </a:lnTo>
                  <a:lnTo>
                    <a:pt x="322072" y="46482"/>
                  </a:lnTo>
                  <a:lnTo>
                    <a:pt x="31242" y="483362"/>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113403" y="6335776"/>
              <a:ext cx="352807" cy="514605"/>
            </a:xfrm>
            <a:custGeom>
              <a:avLst/>
              <a:gdLst/>
              <a:ahLst/>
              <a:cxnLst/>
              <a:rect l="0" t="0" r="0" b="0"/>
              <a:pathLst>
                <a:path w="352807" h="514605">
                  <a:moveTo>
                    <a:pt x="0" y="514604"/>
                  </a:moveTo>
                  <a:lnTo>
                    <a:pt x="342646" y="0"/>
                  </a:lnTo>
                  <a:lnTo>
                    <a:pt x="352806" y="0"/>
                  </a:lnTo>
                  <a:lnTo>
                    <a:pt x="352806" y="31623"/>
                  </a:lnTo>
                  <a:lnTo>
                    <a:pt x="31115" y="514604"/>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082669" y="6335776"/>
              <a:ext cx="373889" cy="514605"/>
            </a:xfrm>
            <a:custGeom>
              <a:avLst/>
              <a:gdLst/>
              <a:ahLst/>
              <a:cxnLst/>
              <a:rect l="0" t="0" r="0" b="0"/>
              <a:pathLst>
                <a:path w="373889" h="514605">
                  <a:moveTo>
                    <a:pt x="0" y="514604"/>
                  </a:moveTo>
                  <a:lnTo>
                    <a:pt x="342646" y="0"/>
                  </a:lnTo>
                  <a:lnTo>
                    <a:pt x="373888" y="0"/>
                  </a:lnTo>
                  <a:lnTo>
                    <a:pt x="31115" y="514604"/>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051427" y="6335776"/>
              <a:ext cx="373889" cy="514605"/>
            </a:xfrm>
            <a:custGeom>
              <a:avLst/>
              <a:gdLst/>
              <a:ahLst/>
              <a:cxnLst/>
              <a:rect l="0" t="0" r="0" b="0"/>
              <a:pathLst>
                <a:path w="373889" h="514605">
                  <a:moveTo>
                    <a:pt x="0" y="514604"/>
                  </a:moveTo>
                  <a:lnTo>
                    <a:pt x="342773" y="0"/>
                  </a:lnTo>
                  <a:lnTo>
                    <a:pt x="373888" y="0"/>
                  </a:lnTo>
                  <a:lnTo>
                    <a:pt x="31242" y="514604"/>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020693" y="6335776"/>
              <a:ext cx="373889" cy="514605"/>
            </a:xfrm>
            <a:custGeom>
              <a:avLst/>
              <a:gdLst/>
              <a:ahLst/>
              <a:cxnLst/>
              <a:rect l="0" t="0" r="0" b="0"/>
              <a:pathLst>
                <a:path w="373889" h="514605">
                  <a:moveTo>
                    <a:pt x="0" y="514604"/>
                  </a:moveTo>
                  <a:lnTo>
                    <a:pt x="342773" y="0"/>
                  </a:lnTo>
                  <a:lnTo>
                    <a:pt x="373888" y="0"/>
                  </a:lnTo>
                  <a:lnTo>
                    <a:pt x="31242" y="514604"/>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989451" y="6335776"/>
              <a:ext cx="374016" cy="514605"/>
            </a:xfrm>
            <a:custGeom>
              <a:avLst/>
              <a:gdLst/>
              <a:ahLst/>
              <a:cxnLst/>
              <a:rect l="0" t="0" r="0" b="0"/>
              <a:pathLst>
                <a:path w="374016" h="514605">
                  <a:moveTo>
                    <a:pt x="0" y="514604"/>
                  </a:moveTo>
                  <a:lnTo>
                    <a:pt x="342773" y="0"/>
                  </a:lnTo>
                  <a:lnTo>
                    <a:pt x="374015" y="0"/>
                  </a:lnTo>
                  <a:lnTo>
                    <a:pt x="31242" y="514604"/>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965067" y="6335776"/>
              <a:ext cx="367158" cy="514605"/>
            </a:xfrm>
            <a:custGeom>
              <a:avLst/>
              <a:gdLst/>
              <a:ahLst/>
              <a:cxnLst/>
              <a:rect l="0" t="0" r="0" b="0"/>
              <a:pathLst>
                <a:path w="367158" h="514605">
                  <a:moveTo>
                    <a:pt x="0" y="514604"/>
                  </a:moveTo>
                  <a:lnTo>
                    <a:pt x="0" y="504952"/>
                  </a:lnTo>
                  <a:lnTo>
                    <a:pt x="336423" y="0"/>
                  </a:lnTo>
                  <a:lnTo>
                    <a:pt x="367157" y="0"/>
                  </a:lnTo>
                  <a:lnTo>
                    <a:pt x="24384" y="514604"/>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965067" y="6335776"/>
              <a:ext cx="336424" cy="504445"/>
            </a:xfrm>
            <a:custGeom>
              <a:avLst/>
              <a:gdLst/>
              <a:ahLst/>
              <a:cxnLst/>
              <a:rect l="0" t="0" r="0" b="0"/>
              <a:pathLst>
                <a:path w="336424" h="504445">
                  <a:moveTo>
                    <a:pt x="0" y="504444"/>
                  </a:moveTo>
                  <a:lnTo>
                    <a:pt x="0" y="458343"/>
                  </a:lnTo>
                  <a:lnTo>
                    <a:pt x="305308" y="0"/>
                  </a:lnTo>
                  <a:lnTo>
                    <a:pt x="336423" y="0"/>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965575" y="6335776"/>
              <a:ext cx="305182" cy="457963"/>
            </a:xfrm>
            <a:custGeom>
              <a:avLst/>
              <a:gdLst/>
              <a:ahLst/>
              <a:cxnLst/>
              <a:rect l="0" t="0" r="0" b="0"/>
              <a:pathLst>
                <a:path w="305182" h="457963">
                  <a:moveTo>
                    <a:pt x="0" y="457962"/>
                  </a:moveTo>
                  <a:lnTo>
                    <a:pt x="0" y="411861"/>
                  </a:lnTo>
                  <a:lnTo>
                    <a:pt x="274066" y="0"/>
                  </a:lnTo>
                  <a:lnTo>
                    <a:pt x="305181" y="0"/>
                  </a:lnTo>
                  <a:close/>
                </a:path>
              </a:pathLst>
            </a:custGeom>
            <a:solidFill>
              <a:srgbClr val="C2C2C2"/>
            </a:solidFill>
            <a:ln w="0" cap="flat" cmpd="sng" algn="ctr">
              <a:solidFill>
                <a:srgbClr val="C2C2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965575" y="6335776"/>
              <a:ext cx="274067" cy="411862"/>
            </a:xfrm>
            <a:custGeom>
              <a:avLst/>
              <a:gdLst/>
              <a:ahLst/>
              <a:cxnLst/>
              <a:rect l="0" t="0" r="0" b="0"/>
              <a:pathLst>
                <a:path w="274067" h="411862">
                  <a:moveTo>
                    <a:pt x="0" y="411861"/>
                  </a:moveTo>
                  <a:lnTo>
                    <a:pt x="0" y="365252"/>
                  </a:lnTo>
                  <a:lnTo>
                    <a:pt x="243332" y="0"/>
                  </a:lnTo>
                  <a:lnTo>
                    <a:pt x="274066" y="0"/>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965067" y="6335268"/>
              <a:ext cx="243333" cy="365761"/>
            </a:xfrm>
            <a:custGeom>
              <a:avLst/>
              <a:gdLst/>
              <a:ahLst/>
              <a:cxnLst/>
              <a:rect l="0" t="0" r="0" b="0"/>
              <a:pathLst>
                <a:path w="243333" h="365761">
                  <a:moveTo>
                    <a:pt x="0" y="365760"/>
                  </a:moveTo>
                  <a:lnTo>
                    <a:pt x="0" y="319278"/>
                  </a:lnTo>
                  <a:lnTo>
                    <a:pt x="212598" y="0"/>
                  </a:lnTo>
                  <a:lnTo>
                    <a:pt x="243332" y="0"/>
                  </a:lnTo>
                  <a:close/>
                </a:path>
              </a:pathLst>
            </a:custGeom>
            <a:solidFill>
              <a:srgbClr val="C8C8C8"/>
            </a:solidFill>
            <a:ln w="0" cap="flat" cmpd="sng" algn="ctr">
              <a:solidFill>
                <a:srgbClr val="C8C8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966210" y="6336030"/>
              <a:ext cx="500381" cy="514351"/>
            </a:xfrm>
            <a:custGeom>
              <a:avLst/>
              <a:gdLst/>
              <a:ahLst/>
              <a:cxnLst/>
              <a:rect l="0" t="0" r="0" b="0"/>
              <a:pathLst>
                <a:path w="500381" h="514351">
                  <a:moveTo>
                    <a:pt x="0" y="514350"/>
                  </a:moveTo>
                  <a:lnTo>
                    <a:pt x="500380" y="514350"/>
                  </a:lnTo>
                  <a:lnTo>
                    <a:pt x="50038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911475" y="6328537"/>
              <a:ext cx="501143" cy="514097"/>
            </a:xfrm>
            <a:custGeom>
              <a:avLst/>
              <a:gdLst/>
              <a:ahLst/>
              <a:cxnLst/>
              <a:rect l="0" t="0" r="0" b="0"/>
              <a:pathLst>
                <a:path w="501143" h="514097">
                  <a:moveTo>
                    <a:pt x="501142" y="339344"/>
                  </a:moveTo>
                  <a:lnTo>
                    <a:pt x="501142" y="514096"/>
                  </a:lnTo>
                  <a:lnTo>
                    <a:pt x="363347" y="514096"/>
                  </a:lnTo>
                  <a:lnTo>
                    <a:pt x="0" y="0"/>
                  </a:lnTo>
                  <a:lnTo>
                    <a:pt x="282194" y="0"/>
                  </a:lnTo>
                  <a:lnTo>
                    <a:pt x="0" y="359537"/>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274822" y="6667881"/>
              <a:ext cx="137796" cy="175261"/>
            </a:xfrm>
            <a:custGeom>
              <a:avLst/>
              <a:gdLst/>
              <a:ahLst/>
              <a:cxnLst/>
              <a:rect l="0" t="0" r="0" b="0"/>
              <a:pathLst>
                <a:path w="137796" h="175261">
                  <a:moveTo>
                    <a:pt x="0" y="175260"/>
                  </a:moveTo>
                  <a:lnTo>
                    <a:pt x="137795" y="0"/>
                  </a:lnTo>
                  <a:lnTo>
                    <a:pt x="137795" y="175260"/>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242691" y="6627114"/>
              <a:ext cx="169927" cy="216028"/>
            </a:xfrm>
            <a:custGeom>
              <a:avLst/>
              <a:gdLst/>
              <a:ahLst/>
              <a:cxnLst/>
              <a:rect l="0" t="0" r="0" b="0"/>
              <a:pathLst>
                <a:path w="169927" h="216028">
                  <a:moveTo>
                    <a:pt x="0" y="216027"/>
                  </a:moveTo>
                  <a:lnTo>
                    <a:pt x="169926" y="0"/>
                  </a:lnTo>
                  <a:lnTo>
                    <a:pt x="169926" y="40767"/>
                  </a:lnTo>
                  <a:lnTo>
                    <a:pt x="32131" y="216027"/>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210052" y="6585331"/>
              <a:ext cx="202058" cy="257303"/>
            </a:xfrm>
            <a:custGeom>
              <a:avLst/>
              <a:gdLst/>
              <a:ahLst/>
              <a:cxnLst/>
              <a:rect l="0" t="0" r="0" b="0"/>
              <a:pathLst>
                <a:path w="202058" h="257303">
                  <a:moveTo>
                    <a:pt x="0" y="257302"/>
                  </a:moveTo>
                  <a:lnTo>
                    <a:pt x="202057" y="0"/>
                  </a:lnTo>
                  <a:lnTo>
                    <a:pt x="202057" y="41275"/>
                  </a:lnTo>
                  <a:lnTo>
                    <a:pt x="32131" y="257302"/>
                  </a:lnTo>
                  <a:close/>
                </a:path>
              </a:pathLst>
            </a:custGeom>
            <a:solidFill>
              <a:srgbClr val="9C9C9C"/>
            </a:solidFill>
            <a:ln w="0" cap="flat" cmpd="sng" algn="ctr">
              <a:solidFill>
                <a:srgbClr val="9C9C9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177413" y="6544564"/>
              <a:ext cx="234697" cy="298578"/>
            </a:xfrm>
            <a:custGeom>
              <a:avLst/>
              <a:gdLst/>
              <a:ahLst/>
              <a:cxnLst/>
              <a:rect l="0" t="0" r="0" b="0"/>
              <a:pathLst>
                <a:path w="234697" h="298578">
                  <a:moveTo>
                    <a:pt x="0" y="298577"/>
                  </a:moveTo>
                  <a:lnTo>
                    <a:pt x="234696" y="0"/>
                  </a:lnTo>
                  <a:lnTo>
                    <a:pt x="234696" y="41275"/>
                  </a:lnTo>
                  <a:lnTo>
                    <a:pt x="32639" y="298577"/>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45155" y="6503289"/>
              <a:ext cx="267463" cy="339853"/>
            </a:xfrm>
            <a:custGeom>
              <a:avLst/>
              <a:gdLst/>
              <a:ahLst/>
              <a:cxnLst/>
              <a:rect l="0" t="0" r="0" b="0"/>
              <a:pathLst>
                <a:path w="267463" h="339853">
                  <a:moveTo>
                    <a:pt x="0" y="339852"/>
                  </a:moveTo>
                  <a:lnTo>
                    <a:pt x="267462" y="0"/>
                  </a:lnTo>
                  <a:lnTo>
                    <a:pt x="267462" y="41275"/>
                  </a:lnTo>
                  <a:lnTo>
                    <a:pt x="32639" y="339852"/>
                  </a:lnTo>
                  <a:close/>
                </a:path>
              </a:pathLst>
            </a:custGeom>
            <a:solidFill>
              <a:srgbClr val="A2A2A2"/>
            </a:solidFill>
            <a:ln w="0" cap="flat" cmpd="sng" algn="ctr">
              <a:solidFill>
                <a:srgbClr val="A2A2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112516" y="6462014"/>
              <a:ext cx="299594" cy="380620"/>
            </a:xfrm>
            <a:custGeom>
              <a:avLst/>
              <a:gdLst/>
              <a:ahLst/>
              <a:cxnLst/>
              <a:rect l="0" t="0" r="0" b="0"/>
              <a:pathLst>
                <a:path w="299594" h="380620">
                  <a:moveTo>
                    <a:pt x="0" y="380619"/>
                  </a:moveTo>
                  <a:lnTo>
                    <a:pt x="299593" y="0"/>
                  </a:lnTo>
                  <a:lnTo>
                    <a:pt x="299593" y="40767"/>
                  </a:lnTo>
                  <a:lnTo>
                    <a:pt x="32639" y="380619"/>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080385" y="6420739"/>
              <a:ext cx="331217" cy="421895"/>
            </a:xfrm>
            <a:custGeom>
              <a:avLst/>
              <a:gdLst/>
              <a:ahLst/>
              <a:cxnLst/>
              <a:rect l="0" t="0" r="0" b="0"/>
              <a:pathLst>
                <a:path w="331217" h="421895">
                  <a:moveTo>
                    <a:pt x="0" y="421894"/>
                  </a:moveTo>
                  <a:lnTo>
                    <a:pt x="331216" y="0"/>
                  </a:lnTo>
                  <a:lnTo>
                    <a:pt x="331216" y="41275"/>
                  </a:lnTo>
                  <a:lnTo>
                    <a:pt x="32131" y="421894"/>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048254" y="6379972"/>
              <a:ext cx="363856" cy="463170"/>
            </a:xfrm>
            <a:custGeom>
              <a:avLst/>
              <a:gdLst/>
              <a:ahLst/>
              <a:cxnLst/>
              <a:rect l="0" t="0" r="0" b="0"/>
              <a:pathLst>
                <a:path w="363856" h="463170">
                  <a:moveTo>
                    <a:pt x="0" y="463169"/>
                  </a:moveTo>
                  <a:lnTo>
                    <a:pt x="363855" y="0"/>
                  </a:lnTo>
                  <a:lnTo>
                    <a:pt x="363855" y="41275"/>
                  </a:lnTo>
                  <a:lnTo>
                    <a:pt x="32131" y="463169"/>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015615" y="6338697"/>
              <a:ext cx="396495" cy="503937"/>
            </a:xfrm>
            <a:custGeom>
              <a:avLst/>
              <a:gdLst/>
              <a:ahLst/>
              <a:cxnLst/>
              <a:rect l="0" t="0" r="0" b="0"/>
              <a:pathLst>
                <a:path w="396495" h="503937">
                  <a:moveTo>
                    <a:pt x="0" y="503936"/>
                  </a:moveTo>
                  <a:lnTo>
                    <a:pt x="396494" y="0"/>
                  </a:lnTo>
                  <a:lnTo>
                    <a:pt x="396494" y="41275"/>
                  </a:lnTo>
                  <a:lnTo>
                    <a:pt x="32639" y="503936"/>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983484" y="6328537"/>
              <a:ext cx="428626" cy="514097"/>
            </a:xfrm>
            <a:custGeom>
              <a:avLst/>
              <a:gdLst/>
              <a:ahLst/>
              <a:cxnLst/>
              <a:rect l="0" t="0" r="0" b="0"/>
              <a:pathLst>
                <a:path w="428626" h="514097">
                  <a:moveTo>
                    <a:pt x="0" y="514096"/>
                  </a:moveTo>
                  <a:lnTo>
                    <a:pt x="404114" y="0"/>
                  </a:lnTo>
                  <a:lnTo>
                    <a:pt x="428625" y="0"/>
                  </a:lnTo>
                  <a:lnTo>
                    <a:pt x="428625" y="9652"/>
                  </a:lnTo>
                  <a:lnTo>
                    <a:pt x="32131" y="514096"/>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951226" y="6328537"/>
              <a:ext cx="436373" cy="514097"/>
            </a:xfrm>
            <a:custGeom>
              <a:avLst/>
              <a:gdLst/>
              <a:ahLst/>
              <a:cxnLst/>
              <a:rect l="0" t="0" r="0" b="0"/>
              <a:pathLst>
                <a:path w="436373" h="514097">
                  <a:moveTo>
                    <a:pt x="0" y="514096"/>
                  </a:moveTo>
                  <a:lnTo>
                    <a:pt x="404241" y="0"/>
                  </a:lnTo>
                  <a:lnTo>
                    <a:pt x="436372" y="0"/>
                  </a:lnTo>
                  <a:lnTo>
                    <a:pt x="32639" y="514096"/>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18587" y="6328537"/>
              <a:ext cx="436373" cy="514097"/>
            </a:xfrm>
            <a:custGeom>
              <a:avLst/>
              <a:gdLst/>
              <a:ahLst/>
              <a:cxnLst/>
              <a:rect l="0" t="0" r="0" b="0"/>
              <a:pathLst>
                <a:path w="436373" h="514097">
                  <a:moveTo>
                    <a:pt x="0" y="514096"/>
                  </a:moveTo>
                  <a:lnTo>
                    <a:pt x="404241" y="0"/>
                  </a:lnTo>
                  <a:lnTo>
                    <a:pt x="436372" y="0"/>
                  </a:lnTo>
                  <a:lnTo>
                    <a:pt x="32639" y="514096"/>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911475" y="6328537"/>
              <a:ext cx="411862" cy="514097"/>
            </a:xfrm>
            <a:custGeom>
              <a:avLst/>
              <a:gdLst/>
              <a:ahLst/>
              <a:cxnLst/>
              <a:rect l="0" t="0" r="0" b="0"/>
              <a:pathLst>
                <a:path w="411862" h="514097">
                  <a:moveTo>
                    <a:pt x="0" y="514096"/>
                  </a:moveTo>
                  <a:lnTo>
                    <a:pt x="0" y="483362"/>
                  </a:lnTo>
                  <a:lnTo>
                    <a:pt x="379222" y="0"/>
                  </a:lnTo>
                  <a:lnTo>
                    <a:pt x="411861" y="0"/>
                  </a:lnTo>
                  <a:lnTo>
                    <a:pt x="7112" y="514096"/>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910967" y="6328537"/>
              <a:ext cx="379731" cy="483363"/>
            </a:xfrm>
            <a:custGeom>
              <a:avLst/>
              <a:gdLst/>
              <a:ahLst/>
              <a:cxnLst/>
              <a:rect l="0" t="0" r="0" b="0"/>
              <a:pathLst>
                <a:path w="379731" h="483363">
                  <a:moveTo>
                    <a:pt x="0" y="483362"/>
                  </a:moveTo>
                  <a:lnTo>
                    <a:pt x="0" y="442087"/>
                  </a:lnTo>
                  <a:lnTo>
                    <a:pt x="346964" y="0"/>
                  </a:lnTo>
                  <a:lnTo>
                    <a:pt x="379730" y="0"/>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2910967" y="6328537"/>
              <a:ext cx="346965" cy="442088"/>
            </a:xfrm>
            <a:custGeom>
              <a:avLst/>
              <a:gdLst/>
              <a:ahLst/>
              <a:cxnLst/>
              <a:rect l="0" t="0" r="0" b="0"/>
              <a:pathLst>
                <a:path w="346965" h="442088">
                  <a:moveTo>
                    <a:pt x="0" y="442087"/>
                  </a:moveTo>
                  <a:lnTo>
                    <a:pt x="0" y="400812"/>
                  </a:lnTo>
                  <a:lnTo>
                    <a:pt x="314833" y="0"/>
                  </a:lnTo>
                  <a:lnTo>
                    <a:pt x="346964" y="0"/>
                  </a:lnTo>
                  <a:close/>
                </a:path>
              </a:pathLst>
            </a:custGeom>
            <a:solidFill>
              <a:srgbClr val="C2C2C2"/>
            </a:solidFill>
            <a:ln w="0" cap="flat" cmpd="sng" algn="ctr">
              <a:solidFill>
                <a:srgbClr val="C2C2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911475" y="6328537"/>
              <a:ext cx="314326" cy="400305"/>
            </a:xfrm>
            <a:custGeom>
              <a:avLst/>
              <a:gdLst/>
              <a:ahLst/>
              <a:cxnLst/>
              <a:rect l="0" t="0" r="0" b="0"/>
              <a:pathLst>
                <a:path w="314326" h="400305">
                  <a:moveTo>
                    <a:pt x="0" y="400304"/>
                  </a:moveTo>
                  <a:lnTo>
                    <a:pt x="0" y="359537"/>
                  </a:lnTo>
                  <a:lnTo>
                    <a:pt x="282702" y="0"/>
                  </a:lnTo>
                  <a:lnTo>
                    <a:pt x="314325" y="0"/>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911475" y="6328156"/>
              <a:ext cx="282195" cy="359919"/>
            </a:xfrm>
            <a:custGeom>
              <a:avLst/>
              <a:gdLst/>
              <a:ahLst/>
              <a:cxnLst/>
              <a:rect l="0" t="0" r="0" b="0"/>
              <a:pathLst>
                <a:path w="282195" h="359919">
                  <a:moveTo>
                    <a:pt x="0" y="359918"/>
                  </a:moveTo>
                  <a:lnTo>
                    <a:pt x="0" y="318643"/>
                  </a:lnTo>
                  <a:lnTo>
                    <a:pt x="250063" y="0"/>
                  </a:lnTo>
                  <a:lnTo>
                    <a:pt x="282194" y="0"/>
                  </a:lnTo>
                  <a:close/>
                </a:path>
              </a:pathLst>
            </a:custGeom>
            <a:solidFill>
              <a:srgbClr val="C8C8C8"/>
            </a:solidFill>
            <a:ln w="0" cap="flat" cmpd="sng" algn="ctr">
              <a:solidFill>
                <a:srgbClr val="C8C8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912110" y="6328410"/>
              <a:ext cx="500381" cy="514351"/>
            </a:xfrm>
            <a:custGeom>
              <a:avLst/>
              <a:gdLst/>
              <a:ahLst/>
              <a:cxnLst/>
              <a:rect l="0" t="0" r="0" b="0"/>
              <a:pathLst>
                <a:path w="500381" h="514351">
                  <a:moveTo>
                    <a:pt x="0" y="514350"/>
                  </a:moveTo>
                  <a:lnTo>
                    <a:pt x="500380" y="514350"/>
                  </a:lnTo>
                  <a:lnTo>
                    <a:pt x="50038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57200" y="6839839"/>
              <a:ext cx="4783710" cy="267336"/>
            </a:xfrm>
            <a:custGeom>
              <a:avLst/>
              <a:gdLst/>
              <a:ahLst/>
              <a:cxnLst/>
              <a:rect l="0" t="0" r="0" b="0"/>
              <a:pathLst>
                <a:path w="4783710" h="267336">
                  <a:moveTo>
                    <a:pt x="0" y="267335"/>
                  </a:moveTo>
                  <a:lnTo>
                    <a:pt x="318770" y="61849"/>
                  </a:lnTo>
                  <a:lnTo>
                    <a:pt x="328295" y="54229"/>
                  </a:lnTo>
                  <a:lnTo>
                    <a:pt x="339852" y="49911"/>
                  </a:lnTo>
                  <a:lnTo>
                    <a:pt x="354203" y="48895"/>
                  </a:lnTo>
                  <a:lnTo>
                    <a:pt x="369570" y="49911"/>
                  </a:lnTo>
                  <a:lnTo>
                    <a:pt x="387350" y="53213"/>
                  </a:lnTo>
                  <a:lnTo>
                    <a:pt x="407035" y="57531"/>
                  </a:lnTo>
                  <a:lnTo>
                    <a:pt x="427736" y="63246"/>
                  </a:lnTo>
                  <a:lnTo>
                    <a:pt x="450723" y="69088"/>
                  </a:lnTo>
                  <a:lnTo>
                    <a:pt x="475234" y="74803"/>
                  </a:lnTo>
                  <a:lnTo>
                    <a:pt x="501142" y="79121"/>
                  </a:lnTo>
                  <a:lnTo>
                    <a:pt x="528447" y="82931"/>
                  </a:lnTo>
                  <a:lnTo>
                    <a:pt x="557276" y="84455"/>
                  </a:lnTo>
                  <a:lnTo>
                    <a:pt x="586994" y="83439"/>
                  </a:lnTo>
                  <a:lnTo>
                    <a:pt x="617728" y="80137"/>
                  </a:lnTo>
                  <a:lnTo>
                    <a:pt x="649859" y="72898"/>
                  </a:lnTo>
                  <a:lnTo>
                    <a:pt x="683006" y="61849"/>
                  </a:lnTo>
                  <a:lnTo>
                    <a:pt x="768985" y="137160"/>
                  </a:lnTo>
                  <a:lnTo>
                    <a:pt x="856742" y="112268"/>
                  </a:lnTo>
                  <a:lnTo>
                    <a:pt x="944118" y="94996"/>
                  </a:lnTo>
                  <a:lnTo>
                    <a:pt x="987806" y="88773"/>
                  </a:lnTo>
                  <a:lnTo>
                    <a:pt x="1032510" y="83947"/>
                  </a:lnTo>
                  <a:lnTo>
                    <a:pt x="1077595" y="81534"/>
                  </a:lnTo>
                  <a:lnTo>
                    <a:pt x="1123188" y="80518"/>
                  </a:lnTo>
                  <a:lnTo>
                    <a:pt x="1169289" y="81534"/>
                  </a:lnTo>
                  <a:lnTo>
                    <a:pt x="1216279" y="83947"/>
                  </a:lnTo>
                  <a:lnTo>
                    <a:pt x="1264285" y="88773"/>
                  </a:lnTo>
                  <a:lnTo>
                    <a:pt x="1312799" y="94996"/>
                  </a:lnTo>
                  <a:lnTo>
                    <a:pt x="1362202" y="102616"/>
                  </a:lnTo>
                  <a:lnTo>
                    <a:pt x="1413637" y="112268"/>
                  </a:lnTo>
                  <a:lnTo>
                    <a:pt x="1465961" y="123825"/>
                  </a:lnTo>
                  <a:lnTo>
                    <a:pt x="1519174" y="137160"/>
                  </a:lnTo>
                  <a:lnTo>
                    <a:pt x="1518285" y="132461"/>
                  </a:lnTo>
                  <a:lnTo>
                    <a:pt x="1520571" y="127127"/>
                  </a:lnTo>
                  <a:lnTo>
                    <a:pt x="1525397" y="121412"/>
                  </a:lnTo>
                  <a:lnTo>
                    <a:pt x="1533652" y="116078"/>
                  </a:lnTo>
                  <a:lnTo>
                    <a:pt x="1544193" y="110871"/>
                  </a:lnTo>
                  <a:lnTo>
                    <a:pt x="1557655" y="105537"/>
                  </a:lnTo>
                  <a:lnTo>
                    <a:pt x="1572895" y="100711"/>
                  </a:lnTo>
                  <a:lnTo>
                    <a:pt x="1590675" y="96901"/>
                  </a:lnTo>
                  <a:lnTo>
                    <a:pt x="1609852" y="93599"/>
                  </a:lnTo>
                  <a:lnTo>
                    <a:pt x="1631061" y="92075"/>
                  </a:lnTo>
                  <a:lnTo>
                    <a:pt x="1653159" y="91186"/>
                  </a:lnTo>
                  <a:lnTo>
                    <a:pt x="1676146" y="92075"/>
                  </a:lnTo>
                  <a:lnTo>
                    <a:pt x="1700657" y="93980"/>
                  </a:lnTo>
                  <a:lnTo>
                    <a:pt x="1725549" y="98298"/>
                  </a:lnTo>
                  <a:lnTo>
                    <a:pt x="1751076" y="104521"/>
                  </a:lnTo>
                  <a:lnTo>
                    <a:pt x="1776984" y="113284"/>
                  </a:lnTo>
                  <a:lnTo>
                    <a:pt x="2095627" y="61849"/>
                  </a:lnTo>
                  <a:lnTo>
                    <a:pt x="2278126" y="61849"/>
                  </a:lnTo>
                  <a:lnTo>
                    <a:pt x="2505583" y="61849"/>
                  </a:lnTo>
                  <a:lnTo>
                    <a:pt x="2687955" y="113284"/>
                  </a:lnTo>
                  <a:lnTo>
                    <a:pt x="3097911" y="113284"/>
                  </a:lnTo>
                  <a:lnTo>
                    <a:pt x="3097911" y="164592"/>
                  </a:lnTo>
                  <a:lnTo>
                    <a:pt x="3416681" y="164592"/>
                  </a:lnTo>
                  <a:lnTo>
                    <a:pt x="3416681" y="113284"/>
                  </a:lnTo>
                  <a:lnTo>
                    <a:pt x="4009009" y="113284"/>
                  </a:lnTo>
                  <a:lnTo>
                    <a:pt x="4289298" y="7112"/>
                  </a:lnTo>
                  <a:lnTo>
                    <a:pt x="4322826" y="889"/>
                  </a:lnTo>
                  <a:lnTo>
                    <a:pt x="4358894" y="0"/>
                  </a:lnTo>
                  <a:lnTo>
                    <a:pt x="4396359" y="4318"/>
                  </a:lnTo>
                  <a:lnTo>
                    <a:pt x="4433697" y="12954"/>
                  </a:lnTo>
                  <a:lnTo>
                    <a:pt x="4472178" y="25400"/>
                  </a:lnTo>
                  <a:lnTo>
                    <a:pt x="4510532" y="41275"/>
                  </a:lnTo>
                  <a:lnTo>
                    <a:pt x="4547997" y="59436"/>
                  </a:lnTo>
                  <a:lnTo>
                    <a:pt x="4584954" y="80518"/>
                  </a:lnTo>
                  <a:lnTo>
                    <a:pt x="4620006" y="103124"/>
                  </a:lnTo>
                  <a:lnTo>
                    <a:pt x="4653153" y="127127"/>
                  </a:lnTo>
                  <a:lnTo>
                    <a:pt x="4683887" y="151638"/>
                  </a:lnTo>
                  <a:lnTo>
                    <a:pt x="4711700" y="176530"/>
                  </a:lnTo>
                  <a:lnTo>
                    <a:pt x="4736211" y="201041"/>
                  </a:lnTo>
                  <a:lnTo>
                    <a:pt x="4756277" y="224536"/>
                  </a:lnTo>
                  <a:lnTo>
                    <a:pt x="4772152" y="247142"/>
                  </a:lnTo>
                  <a:lnTo>
                    <a:pt x="4783709" y="267335"/>
                  </a:lnTo>
                  <a:close/>
                </a:path>
              </a:pathLst>
            </a:custGeom>
            <a:solidFill>
              <a:srgbClr val="007700"/>
            </a:solidFill>
            <a:ln w="0" cap="flat" cmpd="sng" algn="ctr">
              <a:solidFill>
                <a:srgbClr val="007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3962400" y="6438900"/>
              <a:ext cx="4953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962400" y="6438900"/>
              <a:ext cx="4953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08300" y="6438900"/>
              <a:ext cx="4953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08300" y="6438900"/>
              <a:ext cx="4953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270000" y="6438900"/>
              <a:ext cx="10922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270000" y="6438900"/>
              <a:ext cx="10922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65300" y="6273800"/>
              <a:ext cx="0" cy="52070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65300" y="6273800"/>
              <a:ext cx="0" cy="5207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38300" y="5613400"/>
              <a:ext cx="266700"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38300" y="5613400"/>
              <a:ext cx="2667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2735326" y="5821172"/>
              <a:ext cx="2004442" cy="103252"/>
            </a:xfrm>
            <a:custGeom>
              <a:avLst/>
              <a:gdLst/>
              <a:ahLst/>
              <a:cxnLst/>
              <a:rect l="0" t="0" r="0" b="0"/>
              <a:pathLst>
                <a:path w="2004442" h="103252">
                  <a:moveTo>
                    <a:pt x="2004441" y="0"/>
                  </a:moveTo>
                  <a:lnTo>
                    <a:pt x="2004441" y="103251"/>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735580" y="5821680"/>
              <a:ext cx="2004061" cy="102871"/>
            </a:xfrm>
            <a:custGeom>
              <a:avLst/>
              <a:gdLst/>
              <a:ahLst/>
              <a:cxnLst/>
              <a:rect l="0" t="0" r="0" b="0"/>
              <a:pathLst>
                <a:path w="2004061" h="102871">
                  <a:moveTo>
                    <a:pt x="2004060" y="0"/>
                  </a:moveTo>
                  <a:lnTo>
                    <a:pt x="2004060" y="102870"/>
                  </a:lnTo>
                  <a:lnTo>
                    <a:pt x="0" y="1028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1823720" y="5100701"/>
              <a:ext cx="911099" cy="823215"/>
            </a:xfrm>
            <a:custGeom>
              <a:avLst/>
              <a:gdLst/>
              <a:ahLst/>
              <a:cxnLst/>
              <a:rect l="0" t="0" r="0" b="0"/>
              <a:pathLst>
                <a:path w="911099" h="823215">
                  <a:moveTo>
                    <a:pt x="911098" y="720090"/>
                  </a:moveTo>
                  <a:lnTo>
                    <a:pt x="911098" y="823214"/>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1823720" y="5100320"/>
              <a:ext cx="910591" cy="822961"/>
            </a:xfrm>
            <a:custGeom>
              <a:avLst/>
              <a:gdLst/>
              <a:ahLst/>
              <a:cxnLst/>
              <a:rect l="0" t="0" r="0" b="0"/>
              <a:pathLst>
                <a:path w="910591" h="822961">
                  <a:moveTo>
                    <a:pt x="910590" y="720090"/>
                  </a:moveTo>
                  <a:lnTo>
                    <a:pt x="910590" y="822960"/>
                  </a:lnTo>
                  <a:lnTo>
                    <a:pt x="0" y="10414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21944" y="5101209"/>
              <a:ext cx="1002285" cy="925958"/>
            </a:xfrm>
            <a:custGeom>
              <a:avLst/>
              <a:gdLst/>
              <a:ahLst/>
              <a:cxnLst/>
              <a:rect l="0" t="0" r="0" b="0"/>
              <a:pathLst>
                <a:path w="1002285" h="925958">
                  <a:moveTo>
                    <a:pt x="1002284" y="0"/>
                  </a:moveTo>
                  <a:lnTo>
                    <a:pt x="1002284" y="103251"/>
                  </a:lnTo>
                  <a:lnTo>
                    <a:pt x="0" y="925957"/>
                  </a:lnTo>
                  <a:lnTo>
                    <a:pt x="0" y="82321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821690" y="5101590"/>
              <a:ext cx="1002031" cy="925831"/>
            </a:xfrm>
            <a:custGeom>
              <a:avLst/>
              <a:gdLst/>
              <a:ahLst/>
              <a:cxnLst/>
              <a:rect l="0" t="0" r="0" b="0"/>
              <a:pathLst>
                <a:path w="1002031" h="925831">
                  <a:moveTo>
                    <a:pt x="1002030" y="0"/>
                  </a:moveTo>
                  <a:lnTo>
                    <a:pt x="1002030" y="102870"/>
                  </a:lnTo>
                  <a:lnTo>
                    <a:pt x="0" y="925830"/>
                  </a:lnTo>
                  <a:lnTo>
                    <a:pt x="0" y="8229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2552827" y="4792091"/>
              <a:ext cx="181992" cy="411862"/>
            </a:xfrm>
            <a:custGeom>
              <a:avLst/>
              <a:gdLst/>
              <a:ahLst/>
              <a:cxnLst/>
              <a:rect l="0" t="0" r="0" b="0"/>
              <a:pathLst>
                <a:path w="181992" h="411862">
                  <a:moveTo>
                    <a:pt x="181991" y="0"/>
                  </a:moveTo>
                  <a:lnTo>
                    <a:pt x="181991" y="411861"/>
                  </a:lnTo>
                  <a:lnTo>
                    <a:pt x="90805" y="257810"/>
                  </a:lnTo>
                  <a:lnTo>
                    <a:pt x="0" y="257810"/>
                  </a:lnTo>
                  <a:lnTo>
                    <a:pt x="0" y="0"/>
                  </a:lnTo>
                  <a:close/>
                </a:path>
              </a:pathLst>
            </a:custGeom>
            <a:solidFill>
              <a:srgbClr val="CCC1AD"/>
            </a:solidFill>
            <a:ln w="0" cap="flat" cmpd="sng" algn="ctr">
              <a:solidFill>
                <a:srgbClr val="CCC1A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2735326" y="4792091"/>
              <a:ext cx="181865" cy="411862"/>
            </a:xfrm>
            <a:custGeom>
              <a:avLst/>
              <a:gdLst/>
              <a:ahLst/>
              <a:cxnLst/>
              <a:rect l="0" t="0" r="0" b="0"/>
              <a:pathLst>
                <a:path w="181865" h="411862">
                  <a:moveTo>
                    <a:pt x="181864" y="0"/>
                  </a:moveTo>
                  <a:lnTo>
                    <a:pt x="181864" y="411861"/>
                  </a:lnTo>
                  <a:lnTo>
                    <a:pt x="0" y="411861"/>
                  </a:lnTo>
                  <a:lnTo>
                    <a:pt x="0" y="0"/>
                  </a:lnTo>
                  <a:close/>
                </a:path>
              </a:pathLst>
            </a:custGeom>
            <a:solidFill>
              <a:srgbClr val="CCB28C"/>
            </a:solidFill>
            <a:ln w="0" cap="flat" cmpd="sng" algn="ctr">
              <a:solidFill>
                <a:srgbClr val="CCB2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2687320" y="4738878"/>
              <a:ext cx="273559" cy="51817"/>
            </a:xfrm>
            <a:custGeom>
              <a:avLst/>
              <a:gdLst/>
              <a:ahLst/>
              <a:cxnLst/>
              <a:rect l="0" t="0" r="0" b="0"/>
              <a:pathLst>
                <a:path w="273559" h="51817">
                  <a:moveTo>
                    <a:pt x="273558" y="0"/>
                  </a:moveTo>
                  <a:lnTo>
                    <a:pt x="273558" y="51816"/>
                  </a:lnTo>
                  <a:lnTo>
                    <a:pt x="0" y="51816"/>
                  </a:lnTo>
                  <a:lnTo>
                    <a:pt x="0" y="0"/>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2687320" y="4738370"/>
              <a:ext cx="273051" cy="52071"/>
            </a:xfrm>
            <a:custGeom>
              <a:avLst/>
              <a:gdLst/>
              <a:ahLst/>
              <a:cxnLst/>
              <a:rect l="0" t="0" r="0" b="0"/>
              <a:pathLst>
                <a:path w="273051" h="52071">
                  <a:moveTo>
                    <a:pt x="273050" y="0"/>
                  </a:moveTo>
                  <a:lnTo>
                    <a:pt x="273050" y="52070"/>
                  </a:lnTo>
                  <a:lnTo>
                    <a:pt x="0" y="520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2505837" y="4738878"/>
              <a:ext cx="181865" cy="51817"/>
            </a:xfrm>
            <a:custGeom>
              <a:avLst/>
              <a:gdLst/>
              <a:ahLst/>
              <a:cxnLst/>
              <a:rect l="0" t="0" r="0" b="0"/>
              <a:pathLst>
                <a:path w="181865" h="51817">
                  <a:moveTo>
                    <a:pt x="181864" y="0"/>
                  </a:moveTo>
                  <a:lnTo>
                    <a:pt x="181864" y="51816"/>
                  </a:lnTo>
                  <a:lnTo>
                    <a:pt x="0" y="51816"/>
                  </a:lnTo>
                  <a:lnTo>
                    <a:pt x="0" y="0"/>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2505710" y="4738370"/>
              <a:ext cx="181611" cy="52071"/>
            </a:xfrm>
            <a:custGeom>
              <a:avLst/>
              <a:gdLst/>
              <a:ahLst/>
              <a:cxnLst/>
              <a:rect l="0" t="0" r="0" b="0"/>
              <a:pathLst>
                <a:path w="181611" h="52071">
                  <a:moveTo>
                    <a:pt x="181610" y="0"/>
                  </a:moveTo>
                  <a:lnTo>
                    <a:pt x="181610" y="52070"/>
                  </a:lnTo>
                  <a:lnTo>
                    <a:pt x="0" y="520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2687320" y="4584700"/>
              <a:ext cx="91187" cy="154179"/>
            </a:xfrm>
            <a:custGeom>
              <a:avLst/>
              <a:gdLst/>
              <a:ahLst/>
              <a:cxnLst/>
              <a:rect l="0" t="0" r="0" b="0"/>
              <a:pathLst>
                <a:path w="91187" h="154179">
                  <a:moveTo>
                    <a:pt x="91186" y="0"/>
                  </a:moveTo>
                  <a:lnTo>
                    <a:pt x="91186" y="154178"/>
                  </a:lnTo>
                  <a:lnTo>
                    <a:pt x="0" y="154178"/>
                  </a:lnTo>
                  <a:lnTo>
                    <a:pt x="0" y="0"/>
                  </a:lnTo>
                  <a:close/>
                </a:path>
              </a:pathLst>
            </a:custGeom>
            <a:solidFill>
              <a:srgbClr val="CE9944"/>
            </a:solidFill>
            <a:ln w="0" cap="flat" cmpd="sng" algn="ctr">
              <a:solidFill>
                <a:srgbClr val="CE994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687320" y="4584700"/>
              <a:ext cx="91441" cy="153671"/>
            </a:xfrm>
            <a:custGeom>
              <a:avLst/>
              <a:gdLst/>
              <a:ahLst/>
              <a:cxnLst/>
              <a:rect l="0" t="0" r="0" b="0"/>
              <a:pathLst>
                <a:path w="91441" h="153671">
                  <a:moveTo>
                    <a:pt x="91440" y="0"/>
                  </a:moveTo>
                  <a:lnTo>
                    <a:pt x="91440" y="153670"/>
                  </a:lnTo>
                  <a:lnTo>
                    <a:pt x="0" y="1536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690114" y="4584700"/>
              <a:ext cx="43689" cy="154179"/>
            </a:xfrm>
            <a:custGeom>
              <a:avLst/>
              <a:gdLst/>
              <a:ahLst/>
              <a:cxnLst/>
              <a:rect l="0" t="0" r="0" b="0"/>
              <a:pathLst>
                <a:path w="43689" h="154179">
                  <a:moveTo>
                    <a:pt x="43688" y="0"/>
                  </a:moveTo>
                  <a:lnTo>
                    <a:pt x="43688" y="154178"/>
                  </a:lnTo>
                  <a:lnTo>
                    <a:pt x="0" y="154178"/>
                  </a:lnTo>
                  <a:lnTo>
                    <a:pt x="0" y="0"/>
                  </a:lnTo>
                  <a:close/>
                </a:path>
              </a:pathLst>
            </a:custGeom>
            <a:solidFill>
              <a:srgbClr val="7F3F00"/>
            </a:solidFill>
            <a:ln w="0" cap="flat" cmpd="sng" algn="ctr">
              <a:solidFill>
                <a:srgbClr val="7F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1508168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5998" y="969507"/>
            <a:ext cx="686344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35</a:t>
            </a:r>
          </a:p>
        </p:txBody>
      </p:sp>
      <p:sp>
        <p:nvSpPr>
          <p:cNvPr id="3" name="TextBox 2"/>
          <p:cNvSpPr txBox="1"/>
          <p:nvPr/>
        </p:nvSpPr>
        <p:spPr>
          <a:xfrm>
            <a:off x="1778902" y="969507"/>
            <a:ext cx="6863448"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inches are in 10 feet?</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1338781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2959" y="969507"/>
            <a:ext cx="596208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36</a:t>
            </a:r>
          </a:p>
        </p:txBody>
      </p:sp>
      <p:sp>
        <p:nvSpPr>
          <p:cNvPr id="3" name="TextBox 2"/>
          <p:cNvSpPr txBox="1"/>
          <p:nvPr/>
        </p:nvSpPr>
        <p:spPr>
          <a:xfrm>
            <a:off x="1765864" y="969507"/>
            <a:ext cx="596208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yards is 24 feet?</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29571"/>
            <a:ext cx="4414520" cy="64786"/>
          </a:xfrm>
          <a:prstGeom prst="rect">
            <a:avLst/>
          </a:prstGeom>
          <a:solidFill>
            <a:scrgbClr r="0" g="0" b="0">
              <a:alpha val="0"/>
            </a:scrgbClr>
          </a:solidFill>
        </p:spPr>
      </p:pic>
    </p:spTree>
    <p:extLst>
      <p:ext uri="{BB962C8B-B14F-4D97-AF65-F5344CB8AC3E}">
        <p14:creationId xmlns:p14="http://schemas.microsoft.com/office/powerpoint/2010/main" xmlns="" val="13936764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964406"/>
            <a:ext cx="641267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37</a:t>
            </a:r>
          </a:p>
        </p:txBody>
      </p:sp>
      <p:sp>
        <p:nvSpPr>
          <p:cNvPr id="3" name="TextBox 2"/>
          <p:cNvSpPr txBox="1"/>
          <p:nvPr/>
        </p:nvSpPr>
        <p:spPr>
          <a:xfrm>
            <a:off x="1752854" y="964407"/>
            <a:ext cx="6412670" cy="1390074"/>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feet are in 2 miles?</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1 mile = 5,280 feet</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614"/>
            <a:ext cx="4414520" cy="64786"/>
          </a:xfrm>
          <a:prstGeom prst="rect">
            <a:avLst/>
          </a:prstGeom>
          <a:solidFill>
            <a:scrgbClr r="0" g="0" b="0">
              <a:alpha val="0"/>
            </a:scrgbClr>
          </a:solidFill>
        </p:spPr>
      </p:pic>
    </p:spTree>
    <p:extLst>
      <p:ext uri="{BB962C8B-B14F-4D97-AF65-F5344CB8AC3E}">
        <p14:creationId xmlns:p14="http://schemas.microsoft.com/office/powerpoint/2010/main" xmlns="" val="3246021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541" y="1022131"/>
            <a:ext cx="675650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38</a:t>
            </a:r>
          </a:p>
        </p:txBody>
      </p:sp>
      <p:sp>
        <p:nvSpPr>
          <p:cNvPr id="3" name="TextBox 2"/>
          <p:cNvSpPr txBox="1"/>
          <p:nvPr/>
        </p:nvSpPr>
        <p:spPr>
          <a:xfrm>
            <a:off x="1733445" y="1022132"/>
            <a:ext cx="6756505" cy="1390074"/>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yards are in 2 miles?</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1 mile = 1,760 yards</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03657"/>
            <a:ext cx="4414520" cy="64786"/>
          </a:xfrm>
          <a:prstGeom prst="rect">
            <a:avLst/>
          </a:prstGeom>
          <a:solidFill>
            <a:scrgbClr r="0" g="0" b="0">
              <a:alpha val="0"/>
            </a:scrgbClr>
          </a:solidFill>
        </p:spPr>
      </p:pic>
    </p:spTree>
    <p:extLst>
      <p:ext uri="{BB962C8B-B14F-4D97-AF65-F5344CB8AC3E}">
        <p14:creationId xmlns:p14="http://schemas.microsoft.com/office/powerpoint/2010/main" xmlns="" val="51335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869950" y="1047095"/>
            <a:ext cx="9836103" cy="5262979"/>
            <a:chOff x="800876" y="1026315"/>
            <a:chExt cx="9055100" cy="5158525"/>
          </a:xfrm>
        </p:grpSpPr>
        <p:sp>
          <p:nvSpPr>
            <p:cNvPr id="2" name="TextBox 1"/>
            <p:cNvSpPr txBox="1"/>
            <p:nvPr/>
          </p:nvSpPr>
          <p:spPr>
            <a:xfrm>
              <a:off x="800876" y="1026315"/>
              <a:ext cx="9055100" cy="515852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ratio of </a:t>
              </a:r>
              <a:r>
                <a:rPr lang="en-US" sz="2400" b="1" dirty="0" smtClean="0">
                  <a:solidFill>
                    <a:srgbClr val="FF0000"/>
                  </a:solidFill>
                  <a:latin typeface="Arial" pitchFamily="34" charset="0"/>
                  <a:cs typeface="Arial" pitchFamily="34" charset="0"/>
                </a:rPr>
                <a:t>wings</a:t>
              </a:r>
              <a:r>
                <a:rPr lang="en-US" sz="2400" b="1" dirty="0" smtClean="0">
                  <a:solidFill>
                    <a:srgbClr val="0000FF"/>
                  </a:solidFill>
                  <a:latin typeface="Arial" pitchFamily="34" charset="0"/>
                  <a:cs typeface="Arial" pitchFamily="34" charset="0"/>
                </a:rPr>
                <a:t> to </a:t>
              </a:r>
              <a:r>
                <a:rPr lang="en-US" sz="2400" b="1" dirty="0" smtClean="0">
                  <a:solidFill>
                    <a:srgbClr val="009300"/>
                  </a:solidFill>
                  <a:latin typeface="Arial" pitchFamily="34" charset="0"/>
                  <a:cs typeface="Arial" pitchFamily="34" charset="0"/>
                </a:rPr>
                <a:t>beaks</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in the bird house at the zoo was:</a:t>
              </a:r>
            </a:p>
            <a:p>
              <a:r>
                <a:rPr lang="en-US" sz="2400" b="1" dirty="0" smtClean="0">
                  <a:solidFill>
                    <a:srgbClr val="0000FF"/>
                  </a:solidFill>
                  <a:latin typeface="Arial" pitchFamily="34" charset="0"/>
                  <a:cs typeface="Arial" pitchFamily="34" charset="0"/>
                </a:rPr>
                <a:t> </a:t>
              </a:r>
            </a:p>
            <a:p>
              <a:r>
                <a:rPr lang="en-US" sz="2400" b="1" dirty="0" smtClean="0">
                  <a:solidFill>
                    <a:srgbClr val="FF0000"/>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to</a:t>
              </a:r>
              <a:r>
                <a:rPr lang="en-US" sz="2400" b="1" dirty="0" smtClean="0">
                  <a:solidFill>
                    <a:srgbClr val="FF0000"/>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1</a:t>
              </a:r>
            </a:p>
            <a:p>
              <a:endParaRPr lang="en-US" sz="2400" b="1" dirty="0" smtClean="0">
                <a:solidFill>
                  <a:srgbClr val="0093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This is because for every </a:t>
              </a:r>
              <a:r>
                <a:rPr lang="en-US" sz="2400" b="1" dirty="0" smtClean="0">
                  <a:solidFill>
                    <a:srgbClr val="FF0000"/>
                  </a:solidFill>
                  <a:latin typeface="Arial" pitchFamily="34" charset="0"/>
                  <a:cs typeface="Arial" pitchFamily="34" charset="0"/>
                </a:rPr>
                <a:t>2 wings</a:t>
              </a:r>
              <a:r>
                <a:rPr lang="en-US" sz="2400" b="1" dirty="0" smtClean="0">
                  <a:solidFill>
                    <a:srgbClr val="0000FF"/>
                  </a:solidFill>
                  <a:latin typeface="Arial" pitchFamily="34" charset="0"/>
                  <a:cs typeface="Arial" pitchFamily="34" charset="0"/>
                </a:rPr>
                <a:t> there was </a:t>
              </a:r>
              <a:r>
                <a:rPr lang="en-US" sz="2400" b="1" dirty="0" smtClean="0">
                  <a:solidFill>
                    <a:srgbClr val="009300"/>
                  </a:solidFill>
                  <a:latin typeface="Arial" pitchFamily="34" charset="0"/>
                  <a:cs typeface="Arial" pitchFamily="34" charset="0"/>
                </a:rPr>
                <a:t>1 beak</a:t>
              </a:r>
              <a:r>
                <a:rPr lang="en-US" sz="2400" b="1" dirty="0" smtClean="0">
                  <a:solidFill>
                    <a:srgbClr val="0000FF"/>
                  </a:solidFill>
                  <a:latin typeface="Arial" pitchFamily="34" charset="0"/>
                  <a:cs typeface="Arial" pitchFamily="34" charset="0"/>
                </a:rPr>
                <a:t>.</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This can also be written as:</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a:t>
              </a:r>
              <a:r>
                <a:rPr lang="en-US" sz="2400" b="1" dirty="0" smtClean="0">
                  <a:solidFill>
                    <a:srgbClr val="009300"/>
                  </a:solidFill>
                  <a:latin typeface="Arial" pitchFamily="34" charset="0"/>
                  <a:cs typeface="Arial" pitchFamily="34" charset="0"/>
                </a:rPr>
                <a:t>1                     </a:t>
              </a:r>
              <a:r>
                <a:rPr lang="en-US" sz="2400" b="1" dirty="0" smtClean="0">
                  <a:solidFill>
                    <a:srgbClr val="0000FF"/>
                  </a:solidFill>
                  <a:latin typeface="Arial" pitchFamily="34" charset="0"/>
                  <a:cs typeface="Arial" pitchFamily="34" charset="0"/>
                </a:rPr>
                <a:t>or</a:t>
              </a:r>
              <a:r>
                <a:rPr lang="en-US" sz="2400" b="1" dirty="0" smtClean="0">
                  <a:solidFill>
                    <a:srgbClr val="0093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2 </a:t>
              </a:r>
            </a:p>
            <a:p>
              <a:r>
                <a:rPr lang="en-US" sz="2400" b="1" dirty="0" smtClean="0">
                  <a:solidFill>
                    <a:srgbClr val="FF0000"/>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										</a:t>
              </a:r>
              <a:endParaRPr lang="en-US" sz="2400" b="1" dirty="0">
                <a:solidFill>
                  <a:srgbClr val="009300"/>
                </a:solidFill>
                <a:latin typeface="Arial" pitchFamily="34" charset="0"/>
                <a:cs typeface="Arial" pitchFamily="34" charset="0"/>
              </a:endParaRPr>
            </a:p>
          </p:txBody>
        </p:sp>
        <p:sp>
          <p:nvSpPr>
            <p:cNvPr id="3" name="TextBox 2"/>
            <p:cNvSpPr txBox="1"/>
            <p:nvPr/>
          </p:nvSpPr>
          <p:spPr>
            <a:xfrm>
              <a:off x="5274529" y="5338873"/>
              <a:ext cx="296519" cy="377085"/>
            </a:xfrm>
            <a:prstGeom prst="rect">
              <a:avLst/>
            </a:prstGeom>
            <a:noFill/>
          </p:spPr>
          <p:txBody>
            <a:bodyPr vert="horz" rtlCol="0">
              <a:spAutoFit/>
            </a:bodyPr>
            <a:lstStyle/>
            <a:p>
              <a:r>
                <a:rPr lang="en-US" b="1" smtClean="0">
                  <a:solidFill>
                    <a:srgbClr val="009300"/>
                  </a:solidFill>
                  <a:latin typeface="Arial - 24"/>
                </a:rPr>
                <a:t>1</a:t>
              </a:r>
              <a:endParaRPr lang="en-US" b="1">
                <a:solidFill>
                  <a:srgbClr val="009300"/>
                </a:solidFill>
                <a:latin typeface="Arial - 24"/>
              </a:endParaRPr>
            </a:p>
          </p:txBody>
        </p:sp>
        <p:sp>
          <p:nvSpPr>
            <p:cNvPr id="4" name="TextBox 3"/>
            <p:cNvSpPr txBox="1"/>
            <p:nvPr/>
          </p:nvSpPr>
          <p:spPr>
            <a:xfrm>
              <a:off x="5197248" y="5049441"/>
              <a:ext cx="476961" cy="377085"/>
            </a:xfrm>
            <a:prstGeom prst="rect">
              <a:avLst/>
            </a:prstGeom>
            <a:noFill/>
          </p:spPr>
          <p:txBody>
            <a:bodyPr vert="horz" rtlCol="0">
              <a:spAutoFit/>
            </a:bodyPr>
            <a:lstStyle/>
            <a:p>
              <a:r>
                <a:rPr lang="en-US" b="1" dirty="0" smtClean="0">
                  <a:solidFill>
                    <a:srgbClr val="0000FF"/>
                  </a:solidFill>
                  <a:latin typeface="Arial - 24"/>
                </a:rPr>
                <a:t>__</a:t>
              </a:r>
              <a:endParaRPr lang="en-US" b="1" dirty="0">
                <a:solidFill>
                  <a:srgbClr val="0000FF"/>
                </a:solidFill>
                <a:latin typeface="Arial - 24"/>
              </a:endParaRPr>
            </a:p>
          </p:txBody>
        </p:sp>
      </p:grpSp>
    </p:spTree>
    <p:extLst>
      <p:ext uri="{BB962C8B-B14F-4D97-AF65-F5344CB8AC3E}">
        <p14:creationId xmlns:p14="http://schemas.microsoft.com/office/powerpoint/2010/main" xmlns="" val="3519708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0341" y="1000032"/>
            <a:ext cx="667050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39</a:t>
            </a:r>
          </a:p>
        </p:txBody>
      </p:sp>
      <p:sp>
        <p:nvSpPr>
          <p:cNvPr id="3" name="TextBox 2"/>
          <p:cNvSpPr txBox="1"/>
          <p:nvPr/>
        </p:nvSpPr>
        <p:spPr>
          <a:xfrm>
            <a:off x="1743245" y="1000032"/>
            <a:ext cx="667050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How many feet are in 60 yards?</a:t>
            </a:r>
          </a:p>
        </p:txBody>
      </p:sp>
      <p:sp>
        <p:nvSpPr>
          <p:cNvPr id="4" name="TextBox 3"/>
          <p:cNvSpPr txBox="1"/>
          <p:nvPr/>
        </p:nvSpPr>
        <p:spPr>
          <a:xfrm>
            <a:off x="2407982" y="1955006"/>
            <a:ext cx="228611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90886" y="1955006"/>
            <a:ext cx="228611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30 feet</a:t>
            </a:r>
          </a:p>
        </p:txBody>
      </p:sp>
      <p:sp>
        <p:nvSpPr>
          <p:cNvPr id="6" name="TextBox 5"/>
          <p:cNvSpPr txBox="1"/>
          <p:nvPr/>
        </p:nvSpPr>
        <p:spPr>
          <a:xfrm>
            <a:off x="2407981" y="2602864"/>
            <a:ext cx="26082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90885" y="2602864"/>
            <a:ext cx="26082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100 feet </a:t>
            </a:r>
          </a:p>
        </p:txBody>
      </p:sp>
      <p:sp>
        <p:nvSpPr>
          <p:cNvPr id="8" name="TextBox 7"/>
          <p:cNvSpPr txBox="1"/>
          <p:nvPr/>
        </p:nvSpPr>
        <p:spPr>
          <a:xfrm>
            <a:off x="2407981" y="3237765"/>
            <a:ext cx="26082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90885" y="3237765"/>
            <a:ext cx="26082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120 feet </a:t>
            </a:r>
          </a:p>
        </p:txBody>
      </p:sp>
      <p:sp>
        <p:nvSpPr>
          <p:cNvPr id="10" name="TextBox 9"/>
          <p:cNvSpPr txBox="1"/>
          <p:nvPr/>
        </p:nvSpPr>
        <p:spPr>
          <a:xfrm>
            <a:off x="2407981" y="3872666"/>
            <a:ext cx="2608265"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90885" y="3872666"/>
            <a:ext cx="2608265"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180 feet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614"/>
            <a:ext cx="3752342" cy="64786"/>
          </a:xfrm>
          <a:prstGeom prst="rect">
            <a:avLst/>
          </a:prstGeom>
          <a:solidFill>
            <a:scrgbClr r="0" g="0" b="0">
              <a:alpha val="0"/>
            </a:scrgbClr>
          </a:solidFill>
        </p:spPr>
      </p:pic>
      <p:grpSp>
        <p:nvGrpSpPr>
          <p:cNvPr id="21" name="Group 20"/>
          <p:cNvGrpSpPr>
            <a:grpSpLocks/>
          </p:cNvGrpSpPr>
          <p:nvPr/>
        </p:nvGrpSpPr>
        <p:grpSpPr bwMode="auto">
          <a:xfrm>
            <a:off x="1784350" y="2014021"/>
            <a:ext cx="365125" cy="2273365"/>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2519403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1018231"/>
            <a:ext cx="748940"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40</a:t>
            </a:r>
          </a:p>
        </p:txBody>
      </p:sp>
      <p:sp>
        <p:nvSpPr>
          <p:cNvPr id="3" name="TextBox 2"/>
          <p:cNvSpPr txBox="1"/>
          <p:nvPr/>
        </p:nvSpPr>
        <p:spPr>
          <a:xfrm>
            <a:off x="1765913" y="1018232"/>
            <a:ext cx="7714637"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Kelly needed 2.5 feet of ribbon.  </a:t>
            </a:r>
          </a:p>
          <a:p>
            <a:r>
              <a:rPr lang="en-US" sz="2800" b="1" dirty="0">
                <a:solidFill>
                  <a:srgbClr val="000000"/>
                </a:solidFill>
                <a:latin typeface="Arial" pitchFamily="34" charset="0"/>
                <a:cs typeface="Arial" pitchFamily="34" charset="0"/>
              </a:rPr>
              <a:t>How many inches of ribbon is this?</a:t>
            </a:r>
          </a:p>
        </p:txBody>
      </p:sp>
      <p:sp>
        <p:nvSpPr>
          <p:cNvPr id="4" name="TextBox 3"/>
          <p:cNvSpPr txBox="1"/>
          <p:nvPr/>
        </p:nvSpPr>
        <p:spPr>
          <a:xfrm>
            <a:off x="2393950" y="2259806"/>
            <a:ext cx="293022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276854" y="2259806"/>
            <a:ext cx="293022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12 inches </a:t>
            </a:r>
          </a:p>
        </p:txBody>
      </p:sp>
      <p:sp>
        <p:nvSpPr>
          <p:cNvPr id="6" name="TextBox 5"/>
          <p:cNvSpPr txBox="1"/>
          <p:nvPr/>
        </p:nvSpPr>
        <p:spPr>
          <a:xfrm>
            <a:off x="2393950" y="2907663"/>
            <a:ext cx="2822892"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276854" y="2907664"/>
            <a:ext cx="2822892"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24 inches</a:t>
            </a:r>
          </a:p>
        </p:txBody>
      </p:sp>
      <p:sp>
        <p:nvSpPr>
          <p:cNvPr id="8" name="TextBox 7"/>
          <p:cNvSpPr txBox="1"/>
          <p:nvPr/>
        </p:nvSpPr>
        <p:spPr>
          <a:xfrm>
            <a:off x="2393950" y="3542564"/>
            <a:ext cx="293022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276854" y="3542565"/>
            <a:ext cx="293022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30 inches </a:t>
            </a:r>
          </a:p>
        </p:txBody>
      </p:sp>
      <p:sp>
        <p:nvSpPr>
          <p:cNvPr id="10" name="TextBox 9"/>
          <p:cNvSpPr txBox="1"/>
          <p:nvPr/>
        </p:nvSpPr>
        <p:spPr>
          <a:xfrm>
            <a:off x="2393950" y="4177465"/>
            <a:ext cx="2930220"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276854" y="4177466"/>
            <a:ext cx="293022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32 inches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339318"/>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4108436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1000032"/>
            <a:ext cx="882903" cy="528299"/>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41</a:t>
            </a:r>
          </a:p>
        </p:txBody>
      </p:sp>
      <p:sp>
        <p:nvSpPr>
          <p:cNvPr id="3" name="TextBox 2"/>
          <p:cNvSpPr txBox="1"/>
          <p:nvPr/>
        </p:nvSpPr>
        <p:spPr>
          <a:xfrm>
            <a:off x="1765913" y="1000033"/>
            <a:ext cx="9086237" cy="959186"/>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Henry ran 3 miles on Monday and 2 miles on Tuesday.  What was his total distance in feet?</a:t>
            </a:r>
          </a:p>
        </p:txBody>
      </p:sp>
      <p:sp>
        <p:nvSpPr>
          <p:cNvPr id="4" name="TextBox 3"/>
          <p:cNvSpPr txBox="1"/>
          <p:nvPr/>
        </p:nvSpPr>
        <p:spPr>
          <a:xfrm>
            <a:off x="2449484" y="2183606"/>
            <a:ext cx="293041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32388" y="2183606"/>
            <a:ext cx="293041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5,280 feet </a:t>
            </a:r>
          </a:p>
        </p:txBody>
      </p:sp>
      <p:sp>
        <p:nvSpPr>
          <p:cNvPr id="6" name="TextBox 5"/>
          <p:cNvSpPr txBox="1"/>
          <p:nvPr/>
        </p:nvSpPr>
        <p:spPr>
          <a:xfrm>
            <a:off x="2449484" y="2831464"/>
            <a:ext cx="322188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32388" y="2831464"/>
            <a:ext cx="322188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10,560 feet </a:t>
            </a:r>
            <a:r>
              <a:rPr lang="en-US" sz="2800">
                <a:solidFill>
                  <a:srgbClr val="000000"/>
                </a:solidFill>
                <a:latin typeface="Arial" pitchFamily="34" charset="0"/>
                <a:cs typeface="Arial" pitchFamily="34" charset="0"/>
              </a:rPr>
              <a:t> </a:t>
            </a:r>
          </a:p>
        </p:txBody>
      </p:sp>
      <p:sp>
        <p:nvSpPr>
          <p:cNvPr id="8" name="TextBox 7"/>
          <p:cNvSpPr txBox="1"/>
          <p:nvPr/>
        </p:nvSpPr>
        <p:spPr>
          <a:xfrm>
            <a:off x="2449483" y="3466365"/>
            <a:ext cx="3252563"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32387" y="3466365"/>
            <a:ext cx="325256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15,840 feet  </a:t>
            </a:r>
          </a:p>
        </p:txBody>
      </p:sp>
      <p:sp>
        <p:nvSpPr>
          <p:cNvPr id="10" name="TextBox 9"/>
          <p:cNvSpPr txBox="1"/>
          <p:nvPr/>
        </p:nvSpPr>
        <p:spPr>
          <a:xfrm>
            <a:off x="2449484" y="4101266"/>
            <a:ext cx="314523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32388" y="4101266"/>
            <a:ext cx="314523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26,400 feet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243240"/>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9436088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972244"/>
            <a:ext cx="882903"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42</a:t>
            </a:r>
          </a:p>
        </p:txBody>
      </p:sp>
      <p:sp>
        <p:nvSpPr>
          <p:cNvPr id="3" name="TextBox 2"/>
          <p:cNvSpPr txBox="1"/>
          <p:nvPr/>
        </p:nvSpPr>
        <p:spPr>
          <a:xfrm>
            <a:off x="1765913" y="972245"/>
            <a:ext cx="7714637" cy="1820961"/>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Kyle's room measures 12.5 feet long.  </a:t>
            </a:r>
          </a:p>
          <a:p>
            <a:r>
              <a:rPr lang="en-US" sz="2800" b="1" dirty="0">
                <a:solidFill>
                  <a:srgbClr val="000000"/>
                </a:solidFill>
                <a:latin typeface="Arial" pitchFamily="34" charset="0"/>
                <a:cs typeface="Arial" pitchFamily="34" charset="0"/>
              </a:rPr>
              <a:t>What is this measurement in inches?</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feet = 12 inches</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29571"/>
            <a:ext cx="4414520" cy="64786"/>
          </a:xfrm>
          <a:prstGeom prst="rect">
            <a:avLst/>
          </a:prstGeom>
          <a:solidFill>
            <a:scrgbClr r="0" g="0" b="0">
              <a:alpha val="0"/>
            </a:scrgbClr>
          </a:solidFill>
        </p:spPr>
      </p:pic>
    </p:spTree>
    <p:extLst>
      <p:ext uri="{BB962C8B-B14F-4D97-AF65-F5344CB8AC3E}">
        <p14:creationId xmlns:p14="http://schemas.microsoft.com/office/powerpoint/2010/main" xmlns="" val="30655625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010" y="998417"/>
            <a:ext cx="10654940"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43</a:t>
            </a:r>
          </a:p>
        </p:txBody>
      </p:sp>
      <p:sp>
        <p:nvSpPr>
          <p:cNvPr id="3" name="TextBox 2"/>
          <p:cNvSpPr txBox="1"/>
          <p:nvPr/>
        </p:nvSpPr>
        <p:spPr>
          <a:xfrm>
            <a:off x="1765913" y="998418"/>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Maria had 30 inches of fabric. </a:t>
            </a:r>
          </a:p>
          <a:p>
            <a:r>
              <a:rPr lang="en-US" sz="2800" b="1">
                <a:solidFill>
                  <a:srgbClr val="000000"/>
                </a:solidFill>
                <a:latin typeface="Arial" pitchFamily="34" charset="0"/>
                <a:cs typeface="Arial" pitchFamily="34" charset="0"/>
              </a:rPr>
              <a:t>How much is this in feet?</a:t>
            </a:r>
          </a:p>
        </p:txBody>
      </p:sp>
      <p:sp>
        <p:nvSpPr>
          <p:cNvPr id="4" name="TextBox 3"/>
          <p:cNvSpPr txBox="1"/>
          <p:nvPr/>
        </p:nvSpPr>
        <p:spPr>
          <a:xfrm>
            <a:off x="2470150" y="2216389"/>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353054" y="2216390"/>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1 feet </a:t>
            </a:r>
          </a:p>
        </p:txBody>
      </p:sp>
      <p:sp>
        <p:nvSpPr>
          <p:cNvPr id="6" name="TextBox 5"/>
          <p:cNvSpPr txBox="1"/>
          <p:nvPr/>
        </p:nvSpPr>
        <p:spPr>
          <a:xfrm>
            <a:off x="2470150" y="2864247"/>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353054" y="2864248"/>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feet </a:t>
            </a:r>
          </a:p>
        </p:txBody>
      </p:sp>
      <p:sp>
        <p:nvSpPr>
          <p:cNvPr id="8" name="TextBox 7"/>
          <p:cNvSpPr txBox="1"/>
          <p:nvPr/>
        </p:nvSpPr>
        <p:spPr>
          <a:xfrm>
            <a:off x="2470151" y="3499148"/>
            <a:ext cx="3831776"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3353055" y="3499149"/>
            <a:ext cx="3831776"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2 feet 6 inches </a:t>
            </a:r>
          </a:p>
        </p:txBody>
      </p:sp>
      <p:sp>
        <p:nvSpPr>
          <p:cNvPr id="10" name="TextBox 9"/>
          <p:cNvSpPr txBox="1"/>
          <p:nvPr/>
        </p:nvSpPr>
        <p:spPr>
          <a:xfrm>
            <a:off x="2470150" y="4134049"/>
            <a:ext cx="2178621"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3353054" y="4134049"/>
            <a:ext cx="2178621"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3 feet </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9" y="116614"/>
            <a:ext cx="3752342" cy="64786"/>
          </a:xfrm>
          <a:prstGeom prst="rect">
            <a:avLst/>
          </a:prstGeom>
          <a:solidFill>
            <a:scrgbClr r="0" g="0" b="0">
              <a:alpha val="0"/>
            </a:scrgbClr>
          </a:solidFill>
        </p:spPr>
      </p:pic>
      <p:grpSp>
        <p:nvGrpSpPr>
          <p:cNvPr id="22" name="Group 21"/>
          <p:cNvGrpSpPr>
            <a:grpSpLocks/>
          </p:cNvGrpSpPr>
          <p:nvPr/>
        </p:nvGrpSpPr>
        <p:grpSpPr bwMode="auto">
          <a:xfrm>
            <a:off x="1876425" y="2272441"/>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26586737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8462" y="1006786"/>
            <a:ext cx="9877488" cy="959186"/>
          </a:xfrm>
          <a:prstGeom prst="rect">
            <a:avLst/>
          </a:prstGeom>
          <a:noFill/>
        </p:spPr>
        <p:txBody>
          <a:bodyPr vert="horz" lIns="96469" tIns="48235" rIns="96469" bIns="48235" rtlCol="0">
            <a:spAutoFit/>
          </a:bodyPr>
          <a:lstStyle/>
          <a:p>
            <a:r>
              <a:rPr lang="en-US" sz="2800" b="1" dirty="0">
                <a:solidFill>
                  <a:srgbClr val="0000FF"/>
                </a:solidFill>
                <a:latin typeface="Arial" pitchFamily="34" charset="0"/>
                <a:cs typeface="Arial" pitchFamily="34" charset="0"/>
              </a:rPr>
              <a:t>There will be situations where you will be required to convert between US Customary Units and Metric Units</a:t>
            </a:r>
          </a:p>
        </p:txBody>
      </p:sp>
      <p:sp>
        <p:nvSpPr>
          <p:cNvPr id="3" name="TextBox 2"/>
          <p:cNvSpPr txBox="1"/>
          <p:nvPr/>
        </p:nvSpPr>
        <p:spPr>
          <a:xfrm>
            <a:off x="946150" y="3105845"/>
            <a:ext cx="9629173" cy="1820961"/>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Examples of </a:t>
            </a:r>
            <a:r>
              <a:rPr lang="en-US" sz="2800" b="1" u="sng" dirty="0">
                <a:solidFill>
                  <a:srgbClr val="0000FF"/>
                </a:solidFill>
                <a:latin typeface="Arial" pitchFamily="34" charset="0"/>
                <a:cs typeface="Arial" pitchFamily="34" charset="0"/>
              </a:rPr>
              <a:t>US Customary Units</a:t>
            </a:r>
            <a:r>
              <a:rPr lang="en-US" sz="2800" b="1" dirty="0">
                <a:solidFill>
                  <a:srgbClr val="0000FF"/>
                </a:solidFill>
                <a:latin typeface="Arial" pitchFamily="34" charset="0"/>
                <a:cs typeface="Arial" pitchFamily="34" charset="0"/>
              </a:rPr>
              <a:t> are inches, feet, yards, and miles which measure distance.</a:t>
            </a: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Ounces (</a:t>
            </a:r>
            <a:r>
              <a:rPr lang="en-US" sz="2800" b="1" dirty="0" err="1">
                <a:solidFill>
                  <a:srgbClr val="0000FF"/>
                </a:solidFill>
                <a:latin typeface="Arial" pitchFamily="34" charset="0"/>
                <a:cs typeface="Arial" pitchFamily="34" charset="0"/>
              </a:rPr>
              <a:t>oz</a:t>
            </a:r>
            <a:r>
              <a:rPr lang="en-US" sz="2800" b="1" dirty="0">
                <a:solidFill>
                  <a:srgbClr val="0000FF"/>
                </a:solidFill>
                <a:latin typeface="Arial" pitchFamily="34" charset="0"/>
                <a:cs typeface="Arial" pitchFamily="34" charset="0"/>
              </a:rPr>
              <a:t>), pounds (</a:t>
            </a:r>
            <a:r>
              <a:rPr lang="en-US" sz="2800" b="1" dirty="0" err="1">
                <a:solidFill>
                  <a:srgbClr val="0000FF"/>
                </a:solidFill>
                <a:latin typeface="Arial" pitchFamily="34" charset="0"/>
                <a:cs typeface="Arial" pitchFamily="34" charset="0"/>
              </a:rPr>
              <a:t>lbs</a:t>
            </a:r>
            <a:r>
              <a:rPr lang="en-US" sz="2800" b="1" dirty="0">
                <a:solidFill>
                  <a:srgbClr val="0000FF"/>
                </a:solidFill>
                <a:latin typeface="Arial" pitchFamily="34" charset="0"/>
                <a:cs typeface="Arial" pitchFamily="34" charset="0"/>
              </a:rPr>
              <a:t>), and tons measure weight.</a:t>
            </a:r>
          </a:p>
        </p:txBody>
      </p:sp>
    </p:spTree>
    <p:extLst>
      <p:ext uri="{BB962C8B-B14F-4D97-AF65-F5344CB8AC3E}">
        <p14:creationId xmlns:p14="http://schemas.microsoft.com/office/powerpoint/2010/main" xmlns="" val="152998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3563" y="583406"/>
            <a:ext cx="9876187" cy="3544510"/>
          </a:xfrm>
          <a:prstGeom prst="rect">
            <a:avLst/>
          </a:prstGeom>
          <a:noFill/>
        </p:spPr>
        <p:txBody>
          <a:bodyPr vert="horz" wrap="square" lIns="96469" tIns="48235" rIns="96469" bIns="48235" rtlCol="0">
            <a:spAutoFit/>
          </a:bodyPr>
          <a:lstStyle/>
          <a:p>
            <a:endParaRPr lang="en-US" sz="2800" dirty="0" smtClean="0">
              <a:latin typeface="Arial" pitchFamily="34" charset="0"/>
              <a:cs typeface="Arial" pitchFamily="34" charset="0"/>
            </a:endParaRPr>
          </a:p>
          <a:p>
            <a:r>
              <a:rPr lang="en-US" sz="2800" b="1" u="sng" dirty="0" smtClean="0">
                <a:solidFill>
                  <a:srgbClr val="0000FF"/>
                </a:solidFill>
                <a:latin typeface="Arial" pitchFamily="34" charset="0"/>
                <a:cs typeface="Arial" pitchFamily="34" charset="0"/>
              </a:rPr>
              <a:t>E</a:t>
            </a:r>
            <a:r>
              <a:rPr lang="en-US" sz="2800" b="1" u="sng" dirty="0">
                <a:solidFill>
                  <a:srgbClr val="0000FF"/>
                </a:solidFill>
                <a:latin typeface="Arial" pitchFamily="34" charset="0"/>
                <a:cs typeface="Arial" pitchFamily="34" charset="0"/>
              </a:rPr>
              <a:t>xamples of Metric Units</a:t>
            </a:r>
            <a:r>
              <a:rPr lang="en-US" sz="2800" b="1" dirty="0">
                <a:solidFill>
                  <a:srgbClr val="0000FF"/>
                </a:solidFill>
                <a:latin typeface="Arial" pitchFamily="34" charset="0"/>
                <a:cs typeface="Arial" pitchFamily="34" charset="0"/>
              </a:rPr>
              <a:t> are centimeters (cm), meters (m), and kilometers (km) which measure distance.</a:t>
            </a: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endParaRPr lang="en-US" sz="2800" b="1" dirty="0">
              <a:solidFill>
                <a:srgbClr val="0000FF"/>
              </a:solidFill>
              <a:latin typeface="Arial" pitchFamily="34" charset="0"/>
              <a:cs typeface="Arial" pitchFamily="34" charset="0"/>
            </a:endParaRPr>
          </a:p>
          <a:p>
            <a:r>
              <a:rPr lang="en-US" sz="2800" b="1" dirty="0">
                <a:solidFill>
                  <a:srgbClr val="0000FF"/>
                </a:solidFill>
                <a:latin typeface="Arial" pitchFamily="34" charset="0"/>
                <a:cs typeface="Arial" pitchFamily="34" charset="0"/>
              </a:rPr>
              <a:t>Grams (g), kilograms (kg), and metric tons (t) measure weight.</a:t>
            </a:r>
          </a:p>
        </p:txBody>
      </p:sp>
    </p:spTree>
    <p:extLst>
      <p:ext uri="{BB962C8B-B14F-4D97-AF65-F5344CB8AC3E}">
        <p14:creationId xmlns:p14="http://schemas.microsoft.com/office/powerpoint/2010/main" xmlns="" val="7829514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170" y="1011040"/>
            <a:ext cx="900838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can use ratios to convert US Customary Units into Metric Units.</a:t>
            </a:r>
          </a:p>
        </p:txBody>
      </p:sp>
      <p:sp>
        <p:nvSpPr>
          <p:cNvPr id="3" name="TextBox 2"/>
          <p:cNvSpPr txBox="1"/>
          <p:nvPr/>
        </p:nvSpPr>
        <p:spPr>
          <a:xfrm>
            <a:off x="991124" y="2578856"/>
            <a:ext cx="8069881" cy="2313403"/>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Some common conversions you should know:</a:t>
            </a:r>
          </a:p>
          <a:p>
            <a:r>
              <a:rPr lang="en-US" sz="2400" b="1">
                <a:solidFill>
                  <a:srgbClr val="0000FF"/>
                </a:solidFill>
                <a:latin typeface="Arial" pitchFamily="34" charset="0"/>
                <a:cs typeface="Arial" pitchFamily="34" charset="0"/>
              </a:rPr>
              <a:t>1 in = 2.54 cm</a:t>
            </a:r>
          </a:p>
          <a:p>
            <a:r>
              <a:rPr lang="en-US" sz="2400" b="1">
                <a:solidFill>
                  <a:srgbClr val="0000FF"/>
                </a:solidFill>
                <a:latin typeface="Arial" pitchFamily="34" charset="0"/>
                <a:cs typeface="Arial" pitchFamily="34" charset="0"/>
              </a:rPr>
              <a:t>1 ft = 0.3 m</a:t>
            </a:r>
          </a:p>
          <a:p>
            <a:r>
              <a:rPr lang="en-US" sz="2400" b="1">
                <a:solidFill>
                  <a:srgbClr val="0000FF"/>
                </a:solidFill>
                <a:latin typeface="Arial" pitchFamily="34" charset="0"/>
                <a:cs typeface="Arial" pitchFamily="34" charset="0"/>
              </a:rPr>
              <a:t>1 mi = 1.6 km</a:t>
            </a:r>
          </a:p>
          <a:p>
            <a:r>
              <a:rPr lang="en-US" sz="2400" b="1">
                <a:solidFill>
                  <a:srgbClr val="0000FF"/>
                </a:solidFill>
                <a:latin typeface="Arial" pitchFamily="34" charset="0"/>
                <a:cs typeface="Arial" pitchFamily="34" charset="0"/>
              </a:rPr>
              <a:t>1 lb = 0.45 kg</a:t>
            </a:r>
          </a:p>
          <a:p>
            <a:r>
              <a:rPr lang="en-US" sz="2400" b="1">
                <a:solidFill>
                  <a:srgbClr val="0000FF"/>
                </a:solidFill>
                <a:latin typeface="Arial" pitchFamily="34" charset="0"/>
                <a:cs typeface="Arial" pitchFamily="34" charset="0"/>
              </a:rPr>
              <a:t>1 gal = 3.79 l (liters)</a:t>
            </a:r>
          </a:p>
        </p:txBody>
      </p:sp>
      <p:grpSp>
        <p:nvGrpSpPr>
          <p:cNvPr id="9" name="Group 8"/>
          <p:cNvGrpSpPr/>
          <p:nvPr/>
        </p:nvGrpSpPr>
        <p:grpSpPr>
          <a:xfrm rot="981600">
            <a:off x="7245106" y="3944090"/>
            <a:ext cx="1682071" cy="1227877"/>
            <a:chOff x="6430506" y="3344738"/>
            <a:chExt cx="1548512" cy="1203507"/>
          </a:xfrm>
        </p:grpSpPr>
        <p:grpSp>
          <p:nvGrpSpPr>
            <p:cNvPr id="7" name="Group 6"/>
            <p:cNvGrpSpPr/>
            <p:nvPr/>
          </p:nvGrpSpPr>
          <p:grpSpPr>
            <a:xfrm>
              <a:off x="6430506" y="3344738"/>
              <a:ext cx="1548512" cy="1203507"/>
              <a:chOff x="6430506" y="3344738"/>
              <a:chExt cx="1548512" cy="1203507"/>
            </a:xfrm>
          </p:grpSpPr>
          <p:sp>
            <p:nvSpPr>
              <p:cNvPr id="4" name="Freeform 3"/>
              <p:cNvSpPr/>
              <p:nvPr/>
            </p:nvSpPr>
            <p:spPr>
              <a:xfrm>
                <a:off x="6430506" y="3488937"/>
                <a:ext cx="1548512" cy="1059308"/>
              </a:xfrm>
              <a:custGeom>
                <a:avLst/>
                <a:gdLst/>
                <a:ahLst/>
                <a:cxnLst/>
                <a:rect l="0" t="0" r="0" b="0"/>
                <a:pathLst>
                  <a:path w="1548512" h="1059308">
                    <a:moveTo>
                      <a:pt x="1203833" y="0"/>
                    </a:moveTo>
                    <a:lnTo>
                      <a:pt x="1548511" y="1059307"/>
                    </a:lnTo>
                    <a:lnTo>
                      <a:pt x="0" y="1059307"/>
                    </a:lnTo>
                    <a:lnTo>
                      <a:pt x="3444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611481" y="3612890"/>
                <a:ext cx="1186562" cy="811276"/>
              </a:xfrm>
              <a:custGeom>
                <a:avLst/>
                <a:gdLst/>
                <a:ahLst/>
                <a:cxnLst/>
                <a:rect l="0" t="0" r="0" b="0"/>
                <a:pathLst>
                  <a:path w="1186562" h="811276">
                    <a:moveTo>
                      <a:pt x="923036" y="0"/>
                    </a:moveTo>
                    <a:lnTo>
                      <a:pt x="1186561" y="811275"/>
                    </a:lnTo>
                    <a:lnTo>
                      <a:pt x="0" y="811275"/>
                    </a:lnTo>
                    <a:lnTo>
                      <a:pt x="263398" y="0"/>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36686" y="3344738"/>
                <a:ext cx="136807" cy="147923"/>
              </a:xfrm>
              <a:custGeom>
                <a:avLst/>
                <a:gdLst/>
                <a:ahLst/>
                <a:cxnLst/>
                <a:rect l="0" t="0" r="0" b="0"/>
                <a:pathLst>
                  <a:path w="136807" h="147923">
                    <a:moveTo>
                      <a:pt x="0" y="73961"/>
                    </a:moveTo>
                    <a:lnTo>
                      <a:pt x="5546" y="102407"/>
                    </a:lnTo>
                    <a:lnTo>
                      <a:pt x="20336" y="125165"/>
                    </a:lnTo>
                    <a:lnTo>
                      <a:pt x="40672" y="142232"/>
                    </a:lnTo>
                    <a:lnTo>
                      <a:pt x="68404" y="147922"/>
                    </a:lnTo>
                    <a:lnTo>
                      <a:pt x="94286" y="142232"/>
                    </a:lnTo>
                    <a:lnTo>
                      <a:pt x="116471" y="125165"/>
                    </a:lnTo>
                    <a:lnTo>
                      <a:pt x="131260" y="102407"/>
                    </a:lnTo>
                    <a:lnTo>
                      <a:pt x="136806" y="73961"/>
                    </a:lnTo>
                    <a:lnTo>
                      <a:pt x="131260" y="45514"/>
                    </a:lnTo>
                    <a:lnTo>
                      <a:pt x="116471" y="20860"/>
                    </a:lnTo>
                    <a:lnTo>
                      <a:pt x="94286" y="5689"/>
                    </a:lnTo>
                    <a:lnTo>
                      <a:pt x="68404" y="0"/>
                    </a:lnTo>
                    <a:lnTo>
                      <a:pt x="40672" y="5689"/>
                    </a:lnTo>
                    <a:lnTo>
                      <a:pt x="20336" y="20860"/>
                    </a:lnTo>
                    <a:lnTo>
                      <a:pt x="5546" y="45514"/>
                    </a:lnTo>
                    <a:close/>
                  </a:path>
                </a:pathLst>
              </a:custGeom>
              <a:solidFill>
                <a:schemeClr val="accent1">
                  <a:alpha val="0"/>
                </a:schemeClr>
              </a:solidFill>
              <a:ln w="5562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6778589" y="3751598"/>
              <a:ext cx="787730" cy="392169"/>
            </a:xfrm>
            <a:prstGeom prst="rect">
              <a:avLst/>
            </a:prstGeom>
            <a:noFill/>
          </p:spPr>
          <p:txBody>
            <a:bodyPr vert="horz" rtlCol="0">
              <a:spAutoFit/>
            </a:bodyPr>
            <a:lstStyle/>
            <a:p>
              <a:r>
                <a:rPr lang="en-US" sz="2000" b="1" dirty="0">
                  <a:solidFill>
                    <a:srgbClr val="0000FF"/>
                  </a:solidFill>
                  <a:latin typeface="Arial - 26"/>
                </a:rPr>
                <a:t>1 kg</a:t>
              </a:r>
            </a:p>
          </p:txBody>
        </p:sp>
      </p:grpSp>
    </p:spTree>
    <p:extLst>
      <p:ext uri="{BB962C8B-B14F-4D97-AF65-F5344CB8AC3E}">
        <p14:creationId xmlns:p14="http://schemas.microsoft.com/office/powerpoint/2010/main" xmlns="" val="39074752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1695" y="1059071"/>
            <a:ext cx="8428974" cy="466744"/>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How many centimeters are in a standard ruler? (1 foot)</a:t>
            </a:r>
          </a:p>
        </p:txBody>
      </p:sp>
      <p:sp>
        <p:nvSpPr>
          <p:cNvPr id="3" name="TextBox 2"/>
          <p:cNvSpPr txBox="1"/>
          <p:nvPr/>
        </p:nvSpPr>
        <p:spPr>
          <a:xfrm>
            <a:off x="869950" y="2795330"/>
            <a:ext cx="9449832"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We know that there are 12 inches in 1 foot, </a:t>
            </a:r>
          </a:p>
          <a:p>
            <a:r>
              <a:rPr lang="en-US" sz="2400" b="1">
                <a:solidFill>
                  <a:srgbClr val="0000FF"/>
                </a:solidFill>
                <a:latin typeface="Arial" pitchFamily="34" charset="0"/>
                <a:cs typeface="Arial" pitchFamily="34" charset="0"/>
              </a:rPr>
              <a:t>and 1 inch = 2.54 cm</a:t>
            </a:r>
          </a:p>
        </p:txBody>
      </p:sp>
    </p:spTree>
    <p:extLst>
      <p:ext uri="{BB962C8B-B14F-4D97-AF65-F5344CB8AC3E}">
        <p14:creationId xmlns:p14="http://schemas.microsoft.com/office/powerpoint/2010/main" xmlns="" val="8992430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932" y="1040606"/>
            <a:ext cx="9946466"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Carlos ran a 5k race. A 5k race is 5 km long.  How many miles is this?</a:t>
            </a:r>
          </a:p>
        </p:txBody>
      </p:sp>
      <p:sp>
        <p:nvSpPr>
          <p:cNvPr id="3" name="TextBox 2"/>
          <p:cNvSpPr txBox="1"/>
          <p:nvPr/>
        </p:nvSpPr>
        <p:spPr>
          <a:xfrm>
            <a:off x="885381" y="2478849"/>
            <a:ext cx="5001680" cy="1205408"/>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 know that 1 mi = 1.6 km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So how many miles is 5 km?</a:t>
            </a:r>
          </a:p>
        </p:txBody>
      </p:sp>
      <p:pic>
        <p:nvPicPr>
          <p:cNvPr id="4" name="Picture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258844" y="2310406"/>
            <a:ext cx="2069306" cy="1943574"/>
          </a:xfrm>
          <a:prstGeom prst="rect">
            <a:avLst/>
          </a:prstGeom>
          <a:solidFill>
            <a:scrgbClr r="0" g="0" b="0">
              <a:alpha val="0"/>
            </a:scrgbClr>
          </a:solidFill>
        </p:spPr>
      </p:pic>
    </p:spTree>
    <p:extLst>
      <p:ext uri="{BB962C8B-B14F-4D97-AF65-F5344CB8AC3E}">
        <p14:creationId xmlns:p14="http://schemas.microsoft.com/office/powerpoint/2010/main" xmlns="" val="307705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765808" y="803344"/>
            <a:ext cx="6903344" cy="4608084"/>
            <a:chOff x="1625600" y="787400"/>
            <a:chExt cx="6355207" cy="4516628"/>
          </a:xfrm>
        </p:grpSpPr>
        <p:pic>
          <p:nvPicPr>
            <p:cNvPr id="2" name="Picture 1">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25600" y="1549400"/>
              <a:ext cx="6355207" cy="3754628"/>
            </a:xfrm>
            <a:prstGeom prst="rect">
              <a:avLst/>
            </a:prstGeom>
            <a:solidFill>
              <a:scrgbClr r="0" g="0" b="0">
                <a:alpha val="0"/>
              </a:scrgbClr>
            </a:solidFill>
          </p:spPr>
        </p:pic>
        <p:sp>
          <p:nvSpPr>
            <p:cNvPr id="3" name="TextBox 2">
              <a:hlinkClick r:id="rId2"/>
            </p:cNvPr>
            <p:cNvSpPr txBox="1"/>
            <p:nvPr/>
          </p:nvSpPr>
          <p:spPr>
            <a:xfrm>
              <a:off x="2946400" y="787400"/>
              <a:ext cx="3985514" cy="45250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Click for Interactive Video</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xmlns="" val="422303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7359" y="1040606"/>
            <a:ext cx="10167191" cy="2682735"/>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Linda's chihuahua weighs 5 lbs.  </a:t>
            </a:r>
          </a:p>
          <a:p>
            <a:r>
              <a:rPr lang="en-US" sz="2400" b="1">
                <a:solidFill>
                  <a:srgbClr val="0000FF"/>
                </a:solidFill>
                <a:latin typeface="Arial" pitchFamily="34" charset="0"/>
                <a:cs typeface="Arial" pitchFamily="34" charset="0"/>
              </a:rPr>
              <a:t>What is the dog's weight in kg?</a:t>
            </a:r>
          </a:p>
          <a:p>
            <a:endParaRPr lang="en-US" sz="2400" b="1">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We know that:</a:t>
            </a:r>
          </a:p>
          <a:p>
            <a:r>
              <a:rPr lang="en-US" sz="2400" b="1">
                <a:solidFill>
                  <a:srgbClr val="0000FF"/>
                </a:solidFill>
                <a:latin typeface="Arial" pitchFamily="34" charset="0"/>
                <a:cs typeface="Arial" pitchFamily="34" charset="0"/>
              </a:rPr>
              <a:t>1 lb = 0.45 kg</a:t>
            </a:r>
          </a:p>
          <a:p>
            <a:r>
              <a:rPr lang="en-US" sz="2400" b="1">
                <a:solidFill>
                  <a:srgbClr val="0000FF"/>
                </a:solidFill>
                <a:latin typeface="Arial" pitchFamily="34" charset="0"/>
                <a:cs typeface="Arial" pitchFamily="34" charset="0"/>
              </a:rPr>
              <a:t>5 lb = how many kg?</a:t>
            </a:r>
          </a:p>
        </p:txBody>
      </p:sp>
      <p:pic>
        <p:nvPicPr>
          <p:cNvPr id="3" name="Picture 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346950" y="2180837"/>
            <a:ext cx="3167832" cy="1728096"/>
          </a:xfrm>
          <a:prstGeom prst="rect">
            <a:avLst/>
          </a:prstGeom>
          <a:solidFill>
            <a:scrgbClr r="0" g="0" b="0">
              <a:alpha val="0"/>
            </a:scrgbClr>
          </a:solidFill>
        </p:spPr>
      </p:pic>
    </p:spTree>
    <p:extLst>
      <p:ext uri="{BB962C8B-B14F-4D97-AF65-F5344CB8AC3E}">
        <p14:creationId xmlns:p14="http://schemas.microsoft.com/office/powerpoint/2010/main" xmlns="" val="19897629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975" y="980267"/>
            <a:ext cx="9367060"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Sandy is making 3 gallons of apple cider. How many liters of apple cider will Sandy have?</a:t>
            </a:r>
          </a:p>
        </p:txBody>
      </p:sp>
      <p:sp>
        <p:nvSpPr>
          <p:cNvPr id="3" name="TextBox 2"/>
          <p:cNvSpPr txBox="1"/>
          <p:nvPr/>
        </p:nvSpPr>
        <p:spPr>
          <a:xfrm>
            <a:off x="881566" y="2664697"/>
            <a:ext cx="4785367" cy="1205408"/>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You know that 1 gal = 3.79 l</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3 gal = how many liters?</a:t>
            </a:r>
          </a:p>
        </p:txBody>
      </p:sp>
      <p:grpSp>
        <p:nvGrpSpPr>
          <p:cNvPr id="45" name="Group 44"/>
          <p:cNvGrpSpPr/>
          <p:nvPr/>
        </p:nvGrpSpPr>
        <p:grpSpPr>
          <a:xfrm rot="20522401">
            <a:off x="5997667" y="2701721"/>
            <a:ext cx="1120541" cy="1132750"/>
            <a:chOff x="5294075" y="2271489"/>
            <a:chExt cx="1031568" cy="1110268"/>
          </a:xfrm>
        </p:grpSpPr>
        <p:sp>
          <p:nvSpPr>
            <p:cNvPr id="4" name="Freeform 3"/>
            <p:cNvSpPr/>
            <p:nvPr/>
          </p:nvSpPr>
          <p:spPr>
            <a:xfrm>
              <a:off x="5565013" y="2271522"/>
              <a:ext cx="192025" cy="374778"/>
            </a:xfrm>
            <a:custGeom>
              <a:avLst/>
              <a:gdLst/>
              <a:ahLst/>
              <a:cxnLst/>
              <a:rect l="0" t="0" r="0" b="0"/>
              <a:pathLst>
                <a:path w="192025" h="374778">
                  <a:moveTo>
                    <a:pt x="103251" y="352298"/>
                  </a:moveTo>
                  <a:lnTo>
                    <a:pt x="102235" y="355473"/>
                  </a:lnTo>
                  <a:lnTo>
                    <a:pt x="101346" y="359029"/>
                  </a:lnTo>
                  <a:lnTo>
                    <a:pt x="99695" y="366649"/>
                  </a:lnTo>
                  <a:lnTo>
                    <a:pt x="98552" y="369824"/>
                  </a:lnTo>
                  <a:lnTo>
                    <a:pt x="97028" y="372491"/>
                  </a:lnTo>
                  <a:lnTo>
                    <a:pt x="94869" y="374142"/>
                  </a:lnTo>
                  <a:lnTo>
                    <a:pt x="92202" y="374777"/>
                  </a:lnTo>
                  <a:lnTo>
                    <a:pt x="90297" y="368681"/>
                  </a:lnTo>
                  <a:lnTo>
                    <a:pt x="88900" y="363728"/>
                  </a:lnTo>
                  <a:lnTo>
                    <a:pt x="87884" y="359283"/>
                  </a:lnTo>
                  <a:lnTo>
                    <a:pt x="86741" y="355473"/>
                  </a:lnTo>
                  <a:lnTo>
                    <a:pt x="84582" y="348361"/>
                  </a:lnTo>
                  <a:lnTo>
                    <a:pt x="83058" y="344805"/>
                  </a:lnTo>
                  <a:lnTo>
                    <a:pt x="81153" y="341122"/>
                  </a:lnTo>
                  <a:lnTo>
                    <a:pt x="77851" y="332232"/>
                  </a:lnTo>
                  <a:lnTo>
                    <a:pt x="74422" y="324612"/>
                  </a:lnTo>
                  <a:lnTo>
                    <a:pt x="70485" y="318135"/>
                  </a:lnTo>
                  <a:lnTo>
                    <a:pt x="66675" y="312420"/>
                  </a:lnTo>
                  <a:lnTo>
                    <a:pt x="62611" y="307594"/>
                  </a:lnTo>
                  <a:lnTo>
                    <a:pt x="58293" y="303530"/>
                  </a:lnTo>
                  <a:lnTo>
                    <a:pt x="49657" y="296545"/>
                  </a:lnTo>
                  <a:lnTo>
                    <a:pt x="41402" y="290576"/>
                  </a:lnTo>
                  <a:lnTo>
                    <a:pt x="33401" y="284480"/>
                  </a:lnTo>
                  <a:lnTo>
                    <a:pt x="29718" y="281305"/>
                  </a:lnTo>
                  <a:lnTo>
                    <a:pt x="26162" y="277495"/>
                  </a:lnTo>
                  <a:lnTo>
                    <a:pt x="23114" y="273177"/>
                  </a:lnTo>
                  <a:lnTo>
                    <a:pt x="20320" y="268224"/>
                  </a:lnTo>
                  <a:lnTo>
                    <a:pt x="12573" y="250444"/>
                  </a:lnTo>
                  <a:lnTo>
                    <a:pt x="6604" y="232537"/>
                  </a:lnTo>
                  <a:lnTo>
                    <a:pt x="2667" y="214757"/>
                  </a:lnTo>
                  <a:lnTo>
                    <a:pt x="508" y="196850"/>
                  </a:lnTo>
                  <a:lnTo>
                    <a:pt x="0" y="178689"/>
                  </a:lnTo>
                  <a:lnTo>
                    <a:pt x="1524" y="160528"/>
                  </a:lnTo>
                  <a:lnTo>
                    <a:pt x="4572" y="141986"/>
                  </a:lnTo>
                  <a:lnTo>
                    <a:pt x="9271" y="122936"/>
                  </a:lnTo>
                  <a:lnTo>
                    <a:pt x="14732" y="104775"/>
                  </a:lnTo>
                  <a:lnTo>
                    <a:pt x="20701" y="87884"/>
                  </a:lnTo>
                  <a:lnTo>
                    <a:pt x="27813" y="72009"/>
                  </a:lnTo>
                  <a:lnTo>
                    <a:pt x="36195" y="57150"/>
                  </a:lnTo>
                  <a:lnTo>
                    <a:pt x="41402" y="49657"/>
                  </a:lnTo>
                  <a:lnTo>
                    <a:pt x="46990" y="42672"/>
                  </a:lnTo>
                  <a:lnTo>
                    <a:pt x="53340" y="35433"/>
                  </a:lnTo>
                  <a:lnTo>
                    <a:pt x="60325" y="28448"/>
                  </a:lnTo>
                  <a:lnTo>
                    <a:pt x="68326" y="21463"/>
                  </a:lnTo>
                  <a:lnTo>
                    <a:pt x="77216" y="14478"/>
                  </a:lnTo>
                  <a:lnTo>
                    <a:pt x="86995" y="7112"/>
                  </a:lnTo>
                  <a:lnTo>
                    <a:pt x="97917" y="0"/>
                  </a:lnTo>
                  <a:lnTo>
                    <a:pt x="107061" y="7620"/>
                  </a:lnTo>
                  <a:lnTo>
                    <a:pt x="116332" y="15621"/>
                  </a:lnTo>
                  <a:lnTo>
                    <a:pt x="125222" y="24257"/>
                  </a:lnTo>
                  <a:lnTo>
                    <a:pt x="133858" y="33655"/>
                  </a:lnTo>
                  <a:lnTo>
                    <a:pt x="142240" y="43053"/>
                  </a:lnTo>
                  <a:lnTo>
                    <a:pt x="149987" y="53213"/>
                  </a:lnTo>
                  <a:lnTo>
                    <a:pt x="157480" y="63754"/>
                  </a:lnTo>
                  <a:lnTo>
                    <a:pt x="164465" y="74676"/>
                  </a:lnTo>
                  <a:lnTo>
                    <a:pt x="170561" y="85979"/>
                  </a:lnTo>
                  <a:lnTo>
                    <a:pt x="176149" y="97536"/>
                  </a:lnTo>
                  <a:lnTo>
                    <a:pt x="180975" y="109601"/>
                  </a:lnTo>
                  <a:lnTo>
                    <a:pt x="185039" y="121666"/>
                  </a:lnTo>
                  <a:lnTo>
                    <a:pt x="188341" y="134366"/>
                  </a:lnTo>
                  <a:lnTo>
                    <a:pt x="190627" y="147066"/>
                  </a:lnTo>
                  <a:lnTo>
                    <a:pt x="191897" y="160147"/>
                  </a:lnTo>
                  <a:lnTo>
                    <a:pt x="192024" y="173355"/>
                  </a:lnTo>
                  <a:lnTo>
                    <a:pt x="191262" y="181991"/>
                  </a:lnTo>
                  <a:lnTo>
                    <a:pt x="190373" y="190246"/>
                  </a:lnTo>
                  <a:lnTo>
                    <a:pt x="187960" y="205486"/>
                  </a:lnTo>
                  <a:lnTo>
                    <a:pt x="184531" y="219329"/>
                  </a:lnTo>
                  <a:lnTo>
                    <a:pt x="180467" y="231902"/>
                  </a:lnTo>
                  <a:lnTo>
                    <a:pt x="175514" y="243459"/>
                  </a:lnTo>
                  <a:lnTo>
                    <a:pt x="170180" y="254000"/>
                  </a:lnTo>
                  <a:lnTo>
                    <a:pt x="164338" y="263906"/>
                  </a:lnTo>
                  <a:lnTo>
                    <a:pt x="157988" y="273177"/>
                  </a:lnTo>
                  <a:lnTo>
                    <a:pt x="144399" y="291084"/>
                  </a:lnTo>
                  <a:lnTo>
                    <a:pt x="130429" y="309372"/>
                  </a:lnTo>
                  <a:lnTo>
                    <a:pt x="123444" y="319024"/>
                  </a:lnTo>
                  <a:lnTo>
                    <a:pt x="116459" y="329057"/>
                  </a:lnTo>
                  <a:lnTo>
                    <a:pt x="109728" y="340233"/>
                  </a:lnTo>
                  <a:close/>
                </a:path>
              </a:pathLst>
            </a:custGeom>
            <a:solidFill>
              <a:srgbClr val="558800"/>
            </a:solidFill>
            <a:ln w="0" cap="flat" cmpd="sng" algn="ctr">
              <a:solidFill>
                <a:srgbClr val="558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564799" y="2271489"/>
              <a:ext cx="192372" cy="374550"/>
            </a:xfrm>
            <a:custGeom>
              <a:avLst/>
              <a:gdLst/>
              <a:ahLst/>
              <a:cxnLst/>
              <a:rect l="0" t="0" r="0" b="0"/>
              <a:pathLst>
                <a:path w="192372" h="374550">
                  <a:moveTo>
                    <a:pt x="103211" y="352164"/>
                  </a:moveTo>
                  <a:lnTo>
                    <a:pt x="102130" y="355439"/>
                  </a:lnTo>
                  <a:lnTo>
                    <a:pt x="101590" y="359261"/>
                  </a:lnTo>
                  <a:lnTo>
                    <a:pt x="99968" y="366905"/>
                  </a:lnTo>
                  <a:lnTo>
                    <a:pt x="98888" y="369635"/>
                  </a:lnTo>
                  <a:lnTo>
                    <a:pt x="97267" y="372365"/>
                  </a:lnTo>
                  <a:lnTo>
                    <a:pt x="95105" y="374003"/>
                  </a:lnTo>
                  <a:lnTo>
                    <a:pt x="92403" y="374549"/>
                  </a:lnTo>
                  <a:lnTo>
                    <a:pt x="90782" y="368543"/>
                  </a:lnTo>
                  <a:lnTo>
                    <a:pt x="89161" y="363629"/>
                  </a:lnTo>
                  <a:lnTo>
                    <a:pt x="88080" y="359261"/>
                  </a:lnTo>
                  <a:lnTo>
                    <a:pt x="87000" y="355439"/>
                  </a:lnTo>
                  <a:lnTo>
                    <a:pt x="84838" y="348342"/>
                  </a:lnTo>
                  <a:lnTo>
                    <a:pt x="83217" y="345066"/>
                  </a:lnTo>
                  <a:lnTo>
                    <a:pt x="81596" y="341244"/>
                  </a:lnTo>
                  <a:lnTo>
                    <a:pt x="77814" y="331962"/>
                  </a:lnTo>
                  <a:lnTo>
                    <a:pt x="74571" y="324318"/>
                  </a:lnTo>
                  <a:lnTo>
                    <a:pt x="70789" y="318312"/>
                  </a:lnTo>
                  <a:lnTo>
                    <a:pt x="67006" y="312306"/>
                  </a:lnTo>
                  <a:lnTo>
                    <a:pt x="62683" y="307392"/>
                  </a:lnTo>
                  <a:lnTo>
                    <a:pt x="58360" y="303570"/>
                  </a:lnTo>
                  <a:lnTo>
                    <a:pt x="49714" y="296473"/>
                  </a:lnTo>
                  <a:lnTo>
                    <a:pt x="41609" y="290467"/>
                  </a:lnTo>
                  <a:lnTo>
                    <a:pt x="33503" y="284461"/>
                  </a:lnTo>
                  <a:lnTo>
                    <a:pt x="29721" y="281185"/>
                  </a:lnTo>
                  <a:lnTo>
                    <a:pt x="26478" y="277363"/>
                  </a:lnTo>
                  <a:lnTo>
                    <a:pt x="23236" y="272995"/>
                  </a:lnTo>
                  <a:lnTo>
                    <a:pt x="20534" y="268081"/>
                  </a:lnTo>
                  <a:lnTo>
                    <a:pt x="12969" y="250610"/>
                  </a:lnTo>
                  <a:lnTo>
                    <a:pt x="7025" y="232592"/>
                  </a:lnTo>
                  <a:lnTo>
                    <a:pt x="2702" y="214574"/>
                  </a:lnTo>
                  <a:lnTo>
                    <a:pt x="541" y="197103"/>
                  </a:lnTo>
                  <a:lnTo>
                    <a:pt x="0" y="178539"/>
                  </a:lnTo>
                  <a:lnTo>
                    <a:pt x="1622" y="160521"/>
                  </a:lnTo>
                  <a:lnTo>
                    <a:pt x="4864" y="141958"/>
                  </a:lnTo>
                  <a:lnTo>
                    <a:pt x="9187" y="122848"/>
                  </a:lnTo>
                  <a:lnTo>
                    <a:pt x="15131" y="104830"/>
                  </a:lnTo>
                  <a:lnTo>
                    <a:pt x="21075" y="87905"/>
                  </a:lnTo>
                  <a:lnTo>
                    <a:pt x="28100" y="72071"/>
                  </a:lnTo>
                  <a:lnTo>
                    <a:pt x="36205" y="57329"/>
                  </a:lnTo>
                  <a:lnTo>
                    <a:pt x="41609" y="49685"/>
                  </a:lnTo>
                  <a:lnTo>
                    <a:pt x="47012" y="42588"/>
                  </a:lnTo>
                  <a:lnTo>
                    <a:pt x="53497" y="35490"/>
                  </a:lnTo>
                  <a:lnTo>
                    <a:pt x="60522" y="28392"/>
                  </a:lnTo>
                  <a:lnTo>
                    <a:pt x="68627" y="21294"/>
                  </a:lnTo>
                  <a:lnTo>
                    <a:pt x="77273" y="14196"/>
                  </a:lnTo>
                  <a:lnTo>
                    <a:pt x="87000" y="7098"/>
                  </a:lnTo>
                  <a:lnTo>
                    <a:pt x="98348" y="0"/>
                  </a:lnTo>
                  <a:lnTo>
                    <a:pt x="107533" y="7644"/>
                  </a:lnTo>
                  <a:lnTo>
                    <a:pt x="116720" y="15834"/>
                  </a:lnTo>
                  <a:lnTo>
                    <a:pt x="125366" y="24570"/>
                  </a:lnTo>
                  <a:lnTo>
                    <a:pt x="134012" y="33852"/>
                  </a:lnTo>
                  <a:lnTo>
                    <a:pt x="142658" y="43134"/>
                  </a:lnTo>
                  <a:lnTo>
                    <a:pt x="150223" y="52961"/>
                  </a:lnTo>
                  <a:lnTo>
                    <a:pt x="157788" y="63881"/>
                  </a:lnTo>
                  <a:lnTo>
                    <a:pt x="164813" y="74801"/>
                  </a:lnTo>
                  <a:lnTo>
                    <a:pt x="170757" y="86267"/>
                  </a:lnTo>
                  <a:lnTo>
                    <a:pt x="176160" y="97732"/>
                  </a:lnTo>
                  <a:lnTo>
                    <a:pt x="181024" y="109744"/>
                  </a:lnTo>
                  <a:lnTo>
                    <a:pt x="185347" y="121756"/>
                  </a:lnTo>
                  <a:lnTo>
                    <a:pt x="188589" y="134314"/>
                  </a:lnTo>
                  <a:lnTo>
                    <a:pt x="190750" y="146872"/>
                  </a:lnTo>
                  <a:lnTo>
                    <a:pt x="191831" y="159975"/>
                  </a:lnTo>
                  <a:lnTo>
                    <a:pt x="192371" y="173079"/>
                  </a:lnTo>
                  <a:lnTo>
                    <a:pt x="191291" y="181815"/>
                  </a:lnTo>
                  <a:lnTo>
                    <a:pt x="190750" y="190005"/>
                  </a:lnTo>
                  <a:lnTo>
                    <a:pt x="188048" y="205292"/>
                  </a:lnTo>
                  <a:lnTo>
                    <a:pt x="184806" y="219488"/>
                  </a:lnTo>
                  <a:lnTo>
                    <a:pt x="180483" y="232046"/>
                  </a:lnTo>
                  <a:lnTo>
                    <a:pt x="175620" y="243512"/>
                  </a:lnTo>
                  <a:lnTo>
                    <a:pt x="170216" y="253886"/>
                  </a:lnTo>
                  <a:lnTo>
                    <a:pt x="164272" y="263713"/>
                  </a:lnTo>
                  <a:lnTo>
                    <a:pt x="158328" y="272995"/>
                  </a:lnTo>
                  <a:lnTo>
                    <a:pt x="144819" y="291013"/>
                  </a:lnTo>
                  <a:lnTo>
                    <a:pt x="130770" y="309576"/>
                  </a:lnTo>
                  <a:lnTo>
                    <a:pt x="123744" y="318858"/>
                  </a:lnTo>
                  <a:lnTo>
                    <a:pt x="116720" y="329232"/>
                  </a:lnTo>
                  <a:lnTo>
                    <a:pt x="109695" y="340152"/>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639911" y="2280225"/>
              <a:ext cx="21075" cy="341791"/>
            </a:xfrm>
            <a:custGeom>
              <a:avLst/>
              <a:gdLst/>
              <a:ahLst/>
              <a:cxnLst/>
              <a:rect l="0" t="0" r="0" b="0"/>
              <a:pathLst>
                <a:path w="21075" h="341791">
                  <a:moveTo>
                    <a:pt x="21074" y="341790"/>
                  </a:moveTo>
                  <a:lnTo>
                    <a:pt x="19453" y="320496"/>
                  </a:lnTo>
                  <a:lnTo>
                    <a:pt x="17292" y="299203"/>
                  </a:lnTo>
                  <a:lnTo>
                    <a:pt x="12428" y="257161"/>
                  </a:lnTo>
                  <a:lnTo>
                    <a:pt x="7025" y="215120"/>
                  </a:lnTo>
                  <a:lnTo>
                    <a:pt x="2162" y="173625"/>
                  </a:lnTo>
                  <a:lnTo>
                    <a:pt x="1081" y="152331"/>
                  </a:lnTo>
                  <a:lnTo>
                    <a:pt x="0" y="131038"/>
                  </a:lnTo>
                  <a:lnTo>
                    <a:pt x="0" y="109744"/>
                  </a:lnTo>
                  <a:lnTo>
                    <a:pt x="1081" y="88451"/>
                  </a:lnTo>
                  <a:lnTo>
                    <a:pt x="3242" y="66611"/>
                  </a:lnTo>
                  <a:lnTo>
                    <a:pt x="6484" y="44771"/>
                  </a:lnTo>
                  <a:lnTo>
                    <a:pt x="11348" y="22386"/>
                  </a:lnTo>
                  <a:lnTo>
                    <a:pt x="1783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43155" y="2315715"/>
              <a:ext cx="48094" cy="45864"/>
            </a:xfrm>
            <a:custGeom>
              <a:avLst/>
              <a:gdLst/>
              <a:ahLst/>
              <a:cxnLst/>
              <a:rect l="0" t="0" r="0" b="0"/>
              <a:pathLst>
                <a:path w="48094" h="45864">
                  <a:moveTo>
                    <a:pt x="48093" y="0"/>
                  </a:moveTo>
                  <a:lnTo>
                    <a:pt x="45931" y="8190"/>
                  </a:lnTo>
                  <a:lnTo>
                    <a:pt x="41608" y="15288"/>
                  </a:lnTo>
                  <a:lnTo>
                    <a:pt x="36205" y="22386"/>
                  </a:lnTo>
                  <a:lnTo>
                    <a:pt x="29180" y="28392"/>
                  </a:lnTo>
                  <a:lnTo>
                    <a:pt x="22155" y="34397"/>
                  </a:lnTo>
                  <a:lnTo>
                    <a:pt x="14590" y="38765"/>
                  </a:lnTo>
                  <a:lnTo>
                    <a:pt x="7025" y="42587"/>
                  </a:lnTo>
                  <a:lnTo>
                    <a:pt x="0" y="45863"/>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640993" y="2349566"/>
              <a:ext cx="74572" cy="78623"/>
            </a:xfrm>
            <a:custGeom>
              <a:avLst/>
              <a:gdLst/>
              <a:ahLst/>
              <a:cxnLst/>
              <a:rect l="0" t="0" r="0" b="0"/>
              <a:pathLst>
                <a:path w="74572" h="78623">
                  <a:moveTo>
                    <a:pt x="74571" y="0"/>
                  </a:moveTo>
                  <a:lnTo>
                    <a:pt x="74031" y="6006"/>
                  </a:lnTo>
                  <a:lnTo>
                    <a:pt x="72410" y="12012"/>
                  </a:lnTo>
                  <a:lnTo>
                    <a:pt x="69708" y="18018"/>
                  </a:lnTo>
                  <a:lnTo>
                    <a:pt x="66466" y="23478"/>
                  </a:lnTo>
                  <a:lnTo>
                    <a:pt x="62143" y="28938"/>
                  </a:lnTo>
                  <a:lnTo>
                    <a:pt x="57820" y="34943"/>
                  </a:lnTo>
                  <a:lnTo>
                    <a:pt x="47553" y="45317"/>
                  </a:lnTo>
                  <a:lnTo>
                    <a:pt x="36205" y="54599"/>
                  </a:lnTo>
                  <a:lnTo>
                    <a:pt x="23776" y="63881"/>
                  </a:lnTo>
                  <a:lnTo>
                    <a:pt x="11348" y="71525"/>
                  </a:lnTo>
                  <a:lnTo>
                    <a:pt x="0" y="78622"/>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644776" y="2391608"/>
              <a:ext cx="93485" cy="87905"/>
            </a:xfrm>
            <a:custGeom>
              <a:avLst/>
              <a:gdLst/>
              <a:ahLst/>
              <a:cxnLst/>
              <a:rect l="0" t="0" r="0" b="0"/>
              <a:pathLst>
                <a:path w="93485" h="87905">
                  <a:moveTo>
                    <a:pt x="93484" y="0"/>
                  </a:moveTo>
                  <a:lnTo>
                    <a:pt x="89161" y="8189"/>
                  </a:lnTo>
                  <a:lnTo>
                    <a:pt x="84838" y="15833"/>
                  </a:lnTo>
                  <a:lnTo>
                    <a:pt x="79435" y="23477"/>
                  </a:lnTo>
                  <a:lnTo>
                    <a:pt x="74031" y="30029"/>
                  </a:lnTo>
                  <a:lnTo>
                    <a:pt x="67547" y="36035"/>
                  </a:lnTo>
                  <a:lnTo>
                    <a:pt x="61602" y="42041"/>
                  </a:lnTo>
                  <a:lnTo>
                    <a:pt x="48093" y="52961"/>
                  </a:lnTo>
                  <a:lnTo>
                    <a:pt x="35124" y="62789"/>
                  </a:lnTo>
                  <a:lnTo>
                    <a:pt x="22156" y="71524"/>
                  </a:lnTo>
                  <a:lnTo>
                    <a:pt x="10268" y="80260"/>
                  </a:lnTo>
                  <a:lnTo>
                    <a:pt x="0" y="87904"/>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5650720" y="2447298"/>
              <a:ext cx="92944" cy="76440"/>
            </a:xfrm>
            <a:custGeom>
              <a:avLst/>
              <a:gdLst/>
              <a:ahLst/>
              <a:cxnLst/>
              <a:rect l="0" t="0" r="0" b="0"/>
              <a:pathLst>
                <a:path w="92944" h="76440">
                  <a:moveTo>
                    <a:pt x="92943" y="0"/>
                  </a:moveTo>
                  <a:lnTo>
                    <a:pt x="87539" y="9828"/>
                  </a:lnTo>
                  <a:lnTo>
                    <a:pt x="81595" y="18564"/>
                  </a:lnTo>
                  <a:lnTo>
                    <a:pt x="75651" y="25662"/>
                  </a:lnTo>
                  <a:lnTo>
                    <a:pt x="69167" y="32214"/>
                  </a:lnTo>
                  <a:lnTo>
                    <a:pt x="62682" y="38219"/>
                  </a:lnTo>
                  <a:lnTo>
                    <a:pt x="56198" y="43133"/>
                  </a:lnTo>
                  <a:lnTo>
                    <a:pt x="42689" y="51869"/>
                  </a:lnTo>
                  <a:lnTo>
                    <a:pt x="30261" y="58421"/>
                  </a:lnTo>
                  <a:lnTo>
                    <a:pt x="18373" y="64427"/>
                  </a:lnTo>
                  <a:lnTo>
                    <a:pt x="8106" y="69887"/>
                  </a:lnTo>
                  <a:lnTo>
                    <a:pt x="3783" y="73163"/>
                  </a:lnTo>
                  <a:lnTo>
                    <a:pt x="0" y="7643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660446" y="2513363"/>
              <a:ext cx="69707" cy="58968"/>
            </a:xfrm>
            <a:custGeom>
              <a:avLst/>
              <a:gdLst/>
              <a:ahLst/>
              <a:cxnLst/>
              <a:rect l="0" t="0" r="0" b="0"/>
              <a:pathLst>
                <a:path w="69707" h="58968">
                  <a:moveTo>
                    <a:pt x="69706" y="0"/>
                  </a:moveTo>
                  <a:lnTo>
                    <a:pt x="66464" y="6006"/>
                  </a:lnTo>
                  <a:lnTo>
                    <a:pt x="62681" y="11466"/>
                  </a:lnTo>
                  <a:lnTo>
                    <a:pt x="58358" y="16926"/>
                  </a:lnTo>
                  <a:lnTo>
                    <a:pt x="54035" y="20748"/>
                  </a:lnTo>
                  <a:lnTo>
                    <a:pt x="44309" y="28938"/>
                  </a:lnTo>
                  <a:lnTo>
                    <a:pt x="34042" y="35490"/>
                  </a:lnTo>
                  <a:lnTo>
                    <a:pt x="24316" y="40950"/>
                  </a:lnTo>
                  <a:lnTo>
                    <a:pt x="14589" y="46410"/>
                  </a:lnTo>
                  <a:lnTo>
                    <a:pt x="6484" y="52415"/>
                  </a:lnTo>
                  <a:lnTo>
                    <a:pt x="2701" y="55691"/>
                  </a:lnTo>
                  <a:lnTo>
                    <a:pt x="0" y="5896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596682" y="2360486"/>
              <a:ext cx="42690" cy="68796"/>
            </a:xfrm>
            <a:custGeom>
              <a:avLst/>
              <a:gdLst/>
              <a:ahLst/>
              <a:cxnLst/>
              <a:rect l="0" t="0" r="0" b="0"/>
              <a:pathLst>
                <a:path w="42690" h="68796">
                  <a:moveTo>
                    <a:pt x="0" y="0"/>
                  </a:moveTo>
                  <a:lnTo>
                    <a:pt x="1081" y="10920"/>
                  </a:lnTo>
                  <a:lnTo>
                    <a:pt x="3783" y="21294"/>
                  </a:lnTo>
                  <a:lnTo>
                    <a:pt x="7565" y="31667"/>
                  </a:lnTo>
                  <a:lnTo>
                    <a:pt x="12969" y="40949"/>
                  </a:lnTo>
                  <a:lnTo>
                    <a:pt x="18913" y="49685"/>
                  </a:lnTo>
                  <a:lnTo>
                    <a:pt x="25938" y="57329"/>
                  </a:lnTo>
                  <a:lnTo>
                    <a:pt x="34043" y="63881"/>
                  </a:lnTo>
                  <a:lnTo>
                    <a:pt x="42689" y="68795"/>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621540" y="2310801"/>
              <a:ext cx="20534" cy="53508"/>
            </a:xfrm>
            <a:custGeom>
              <a:avLst/>
              <a:gdLst/>
              <a:ahLst/>
              <a:cxnLst/>
              <a:rect l="0" t="0" r="0" b="0"/>
              <a:pathLst>
                <a:path w="20534" h="53508">
                  <a:moveTo>
                    <a:pt x="2702" y="0"/>
                  </a:moveTo>
                  <a:lnTo>
                    <a:pt x="1080" y="4914"/>
                  </a:lnTo>
                  <a:lnTo>
                    <a:pt x="540" y="9828"/>
                  </a:lnTo>
                  <a:lnTo>
                    <a:pt x="0" y="14195"/>
                  </a:lnTo>
                  <a:lnTo>
                    <a:pt x="0" y="18563"/>
                  </a:lnTo>
                  <a:lnTo>
                    <a:pt x="540" y="22385"/>
                  </a:lnTo>
                  <a:lnTo>
                    <a:pt x="1621" y="26207"/>
                  </a:lnTo>
                  <a:lnTo>
                    <a:pt x="4323" y="32759"/>
                  </a:lnTo>
                  <a:lnTo>
                    <a:pt x="8645" y="38765"/>
                  </a:lnTo>
                  <a:lnTo>
                    <a:pt x="12968" y="44225"/>
                  </a:lnTo>
                  <a:lnTo>
                    <a:pt x="16751" y="48593"/>
                  </a:lnTo>
                  <a:lnTo>
                    <a:pt x="20533" y="5350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586416" y="2407441"/>
              <a:ext cx="57820" cy="70980"/>
            </a:xfrm>
            <a:custGeom>
              <a:avLst/>
              <a:gdLst/>
              <a:ahLst/>
              <a:cxnLst/>
              <a:rect l="0" t="0" r="0" b="0"/>
              <a:pathLst>
                <a:path w="57820" h="70980">
                  <a:moveTo>
                    <a:pt x="0" y="0"/>
                  </a:moveTo>
                  <a:lnTo>
                    <a:pt x="3242" y="11466"/>
                  </a:lnTo>
                  <a:lnTo>
                    <a:pt x="8105" y="22386"/>
                  </a:lnTo>
                  <a:lnTo>
                    <a:pt x="14049" y="33305"/>
                  </a:lnTo>
                  <a:lnTo>
                    <a:pt x="21074" y="43133"/>
                  </a:lnTo>
                  <a:lnTo>
                    <a:pt x="28639" y="52415"/>
                  </a:lnTo>
                  <a:lnTo>
                    <a:pt x="37825" y="60059"/>
                  </a:lnTo>
                  <a:lnTo>
                    <a:pt x="47552" y="66611"/>
                  </a:lnTo>
                  <a:lnTo>
                    <a:pt x="52955" y="68795"/>
                  </a:lnTo>
                  <a:lnTo>
                    <a:pt x="57819" y="7097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577229" y="2465862"/>
              <a:ext cx="69707" cy="59514"/>
            </a:xfrm>
            <a:custGeom>
              <a:avLst/>
              <a:gdLst/>
              <a:ahLst/>
              <a:cxnLst/>
              <a:rect l="0" t="0" r="0" b="0"/>
              <a:pathLst>
                <a:path w="69707" h="59514">
                  <a:moveTo>
                    <a:pt x="0" y="0"/>
                  </a:moveTo>
                  <a:lnTo>
                    <a:pt x="3782" y="6552"/>
                  </a:lnTo>
                  <a:lnTo>
                    <a:pt x="8105" y="13104"/>
                  </a:lnTo>
                  <a:lnTo>
                    <a:pt x="16751" y="23478"/>
                  </a:lnTo>
                  <a:lnTo>
                    <a:pt x="25937" y="32213"/>
                  </a:lnTo>
                  <a:lnTo>
                    <a:pt x="35123" y="38765"/>
                  </a:lnTo>
                  <a:lnTo>
                    <a:pt x="44309" y="44771"/>
                  </a:lnTo>
                  <a:lnTo>
                    <a:pt x="53495" y="49685"/>
                  </a:lnTo>
                  <a:lnTo>
                    <a:pt x="61601" y="54599"/>
                  </a:lnTo>
                  <a:lnTo>
                    <a:pt x="69706" y="59513"/>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588577" y="2520460"/>
              <a:ext cx="65926" cy="55146"/>
            </a:xfrm>
            <a:custGeom>
              <a:avLst/>
              <a:gdLst/>
              <a:ahLst/>
              <a:cxnLst/>
              <a:rect l="0" t="0" r="0" b="0"/>
              <a:pathLst>
                <a:path w="65926" h="55146">
                  <a:moveTo>
                    <a:pt x="0" y="0"/>
                  </a:moveTo>
                  <a:lnTo>
                    <a:pt x="7565" y="9282"/>
                  </a:lnTo>
                  <a:lnTo>
                    <a:pt x="15670" y="17472"/>
                  </a:lnTo>
                  <a:lnTo>
                    <a:pt x="23776" y="24570"/>
                  </a:lnTo>
                  <a:lnTo>
                    <a:pt x="32422" y="30576"/>
                  </a:lnTo>
                  <a:lnTo>
                    <a:pt x="49173" y="42587"/>
                  </a:lnTo>
                  <a:lnTo>
                    <a:pt x="57819" y="48593"/>
                  </a:lnTo>
                  <a:lnTo>
                    <a:pt x="65925" y="55145"/>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597144" y="2621407"/>
              <a:ext cx="728219" cy="760350"/>
            </a:xfrm>
            <a:custGeom>
              <a:avLst/>
              <a:gdLst/>
              <a:ahLst/>
              <a:cxnLst/>
              <a:rect l="0" t="0" r="0" b="0"/>
              <a:pathLst>
                <a:path w="728219" h="760350">
                  <a:moveTo>
                    <a:pt x="124333" y="133223"/>
                  </a:moveTo>
                  <a:lnTo>
                    <a:pt x="130048" y="121031"/>
                  </a:lnTo>
                  <a:lnTo>
                    <a:pt x="136652" y="109474"/>
                  </a:lnTo>
                  <a:lnTo>
                    <a:pt x="143637" y="98552"/>
                  </a:lnTo>
                  <a:lnTo>
                    <a:pt x="151130" y="88392"/>
                  </a:lnTo>
                  <a:lnTo>
                    <a:pt x="159385" y="78740"/>
                  </a:lnTo>
                  <a:lnTo>
                    <a:pt x="167894" y="69596"/>
                  </a:lnTo>
                  <a:lnTo>
                    <a:pt x="176911" y="61341"/>
                  </a:lnTo>
                  <a:lnTo>
                    <a:pt x="186309" y="53467"/>
                  </a:lnTo>
                  <a:lnTo>
                    <a:pt x="196088" y="46355"/>
                  </a:lnTo>
                  <a:lnTo>
                    <a:pt x="206248" y="39751"/>
                  </a:lnTo>
                  <a:lnTo>
                    <a:pt x="216662" y="33528"/>
                  </a:lnTo>
                  <a:lnTo>
                    <a:pt x="227457" y="28067"/>
                  </a:lnTo>
                  <a:lnTo>
                    <a:pt x="238506" y="22987"/>
                  </a:lnTo>
                  <a:lnTo>
                    <a:pt x="249936" y="18669"/>
                  </a:lnTo>
                  <a:lnTo>
                    <a:pt x="261366" y="14732"/>
                  </a:lnTo>
                  <a:lnTo>
                    <a:pt x="284861" y="8128"/>
                  </a:lnTo>
                  <a:lnTo>
                    <a:pt x="308610" y="3810"/>
                  </a:lnTo>
                  <a:lnTo>
                    <a:pt x="332486" y="1143"/>
                  </a:lnTo>
                  <a:lnTo>
                    <a:pt x="356362" y="0"/>
                  </a:lnTo>
                  <a:lnTo>
                    <a:pt x="379730" y="762"/>
                  </a:lnTo>
                  <a:lnTo>
                    <a:pt x="402590" y="2794"/>
                  </a:lnTo>
                  <a:lnTo>
                    <a:pt x="424434" y="6223"/>
                  </a:lnTo>
                  <a:lnTo>
                    <a:pt x="445008" y="11176"/>
                  </a:lnTo>
                  <a:lnTo>
                    <a:pt x="459613" y="15367"/>
                  </a:lnTo>
                  <a:lnTo>
                    <a:pt x="473583" y="20066"/>
                  </a:lnTo>
                  <a:lnTo>
                    <a:pt x="487299" y="25400"/>
                  </a:lnTo>
                  <a:lnTo>
                    <a:pt x="500761" y="30988"/>
                  </a:lnTo>
                  <a:lnTo>
                    <a:pt x="514096" y="37211"/>
                  </a:lnTo>
                  <a:lnTo>
                    <a:pt x="526669" y="44069"/>
                  </a:lnTo>
                  <a:lnTo>
                    <a:pt x="539242" y="51054"/>
                  </a:lnTo>
                  <a:lnTo>
                    <a:pt x="551434" y="58420"/>
                  </a:lnTo>
                  <a:lnTo>
                    <a:pt x="563118" y="66548"/>
                  </a:lnTo>
                  <a:lnTo>
                    <a:pt x="574548" y="74930"/>
                  </a:lnTo>
                  <a:lnTo>
                    <a:pt x="585343" y="83820"/>
                  </a:lnTo>
                  <a:lnTo>
                    <a:pt x="596138" y="93345"/>
                  </a:lnTo>
                  <a:lnTo>
                    <a:pt x="606425" y="102997"/>
                  </a:lnTo>
                  <a:lnTo>
                    <a:pt x="616204" y="113157"/>
                  </a:lnTo>
                  <a:lnTo>
                    <a:pt x="625729" y="123952"/>
                  </a:lnTo>
                  <a:lnTo>
                    <a:pt x="635000" y="134874"/>
                  </a:lnTo>
                  <a:lnTo>
                    <a:pt x="643763" y="146177"/>
                  </a:lnTo>
                  <a:lnTo>
                    <a:pt x="652145" y="158115"/>
                  </a:lnTo>
                  <a:lnTo>
                    <a:pt x="660146" y="170307"/>
                  </a:lnTo>
                  <a:lnTo>
                    <a:pt x="667639" y="182880"/>
                  </a:lnTo>
                  <a:lnTo>
                    <a:pt x="674751" y="196088"/>
                  </a:lnTo>
                  <a:lnTo>
                    <a:pt x="681736" y="209296"/>
                  </a:lnTo>
                  <a:lnTo>
                    <a:pt x="688086" y="223139"/>
                  </a:lnTo>
                  <a:lnTo>
                    <a:pt x="694182" y="237363"/>
                  </a:lnTo>
                  <a:lnTo>
                    <a:pt x="699643" y="251841"/>
                  </a:lnTo>
                  <a:lnTo>
                    <a:pt x="704850" y="266827"/>
                  </a:lnTo>
                  <a:lnTo>
                    <a:pt x="709676" y="281940"/>
                  </a:lnTo>
                  <a:lnTo>
                    <a:pt x="713994" y="297688"/>
                  </a:lnTo>
                  <a:lnTo>
                    <a:pt x="718058" y="313563"/>
                  </a:lnTo>
                  <a:lnTo>
                    <a:pt x="721614" y="329819"/>
                  </a:lnTo>
                  <a:lnTo>
                    <a:pt x="724662" y="346583"/>
                  </a:lnTo>
                  <a:lnTo>
                    <a:pt x="727202" y="363474"/>
                  </a:lnTo>
                  <a:lnTo>
                    <a:pt x="728218" y="378079"/>
                  </a:lnTo>
                  <a:lnTo>
                    <a:pt x="728218" y="393192"/>
                  </a:lnTo>
                  <a:lnTo>
                    <a:pt x="727202" y="408813"/>
                  </a:lnTo>
                  <a:lnTo>
                    <a:pt x="725424" y="424688"/>
                  </a:lnTo>
                  <a:lnTo>
                    <a:pt x="722630" y="440817"/>
                  </a:lnTo>
                  <a:lnTo>
                    <a:pt x="718947" y="457327"/>
                  </a:lnTo>
                  <a:lnTo>
                    <a:pt x="714248" y="473837"/>
                  </a:lnTo>
                  <a:lnTo>
                    <a:pt x="708660" y="490601"/>
                  </a:lnTo>
                  <a:lnTo>
                    <a:pt x="702310" y="507238"/>
                  </a:lnTo>
                  <a:lnTo>
                    <a:pt x="695452" y="524002"/>
                  </a:lnTo>
                  <a:lnTo>
                    <a:pt x="687451" y="540766"/>
                  </a:lnTo>
                  <a:lnTo>
                    <a:pt x="678942" y="557276"/>
                  </a:lnTo>
                  <a:lnTo>
                    <a:pt x="669544" y="573405"/>
                  </a:lnTo>
                  <a:lnTo>
                    <a:pt x="659511" y="589407"/>
                  </a:lnTo>
                  <a:lnTo>
                    <a:pt x="648589" y="604901"/>
                  </a:lnTo>
                  <a:lnTo>
                    <a:pt x="637286" y="620395"/>
                  </a:lnTo>
                  <a:lnTo>
                    <a:pt x="625221" y="635000"/>
                  </a:lnTo>
                  <a:lnTo>
                    <a:pt x="612267" y="649351"/>
                  </a:lnTo>
                  <a:lnTo>
                    <a:pt x="599059" y="663067"/>
                  </a:lnTo>
                  <a:lnTo>
                    <a:pt x="585089" y="676148"/>
                  </a:lnTo>
                  <a:lnTo>
                    <a:pt x="570611" y="688467"/>
                  </a:lnTo>
                  <a:lnTo>
                    <a:pt x="555752" y="699897"/>
                  </a:lnTo>
                  <a:lnTo>
                    <a:pt x="540385" y="710819"/>
                  </a:lnTo>
                  <a:lnTo>
                    <a:pt x="524256" y="720471"/>
                  </a:lnTo>
                  <a:lnTo>
                    <a:pt x="507873" y="729361"/>
                  </a:lnTo>
                  <a:lnTo>
                    <a:pt x="491109" y="737235"/>
                  </a:lnTo>
                  <a:lnTo>
                    <a:pt x="473837" y="743966"/>
                  </a:lnTo>
                  <a:lnTo>
                    <a:pt x="456311" y="749554"/>
                  </a:lnTo>
                  <a:lnTo>
                    <a:pt x="438277" y="754126"/>
                  </a:lnTo>
                  <a:lnTo>
                    <a:pt x="419862" y="757174"/>
                  </a:lnTo>
                  <a:lnTo>
                    <a:pt x="401193" y="759079"/>
                  </a:lnTo>
                  <a:lnTo>
                    <a:pt x="382143" y="759460"/>
                  </a:lnTo>
                  <a:lnTo>
                    <a:pt x="367665" y="760349"/>
                  </a:lnTo>
                  <a:lnTo>
                    <a:pt x="353060" y="760349"/>
                  </a:lnTo>
                  <a:lnTo>
                    <a:pt x="339090" y="759460"/>
                  </a:lnTo>
                  <a:lnTo>
                    <a:pt x="325374" y="758190"/>
                  </a:lnTo>
                  <a:lnTo>
                    <a:pt x="311658" y="756158"/>
                  </a:lnTo>
                  <a:lnTo>
                    <a:pt x="298323" y="753491"/>
                  </a:lnTo>
                  <a:lnTo>
                    <a:pt x="285369" y="750189"/>
                  </a:lnTo>
                  <a:lnTo>
                    <a:pt x="272415" y="746506"/>
                  </a:lnTo>
                  <a:lnTo>
                    <a:pt x="259969" y="742061"/>
                  </a:lnTo>
                  <a:lnTo>
                    <a:pt x="247777" y="737235"/>
                  </a:lnTo>
                  <a:lnTo>
                    <a:pt x="235839" y="732028"/>
                  </a:lnTo>
                  <a:lnTo>
                    <a:pt x="224282" y="726186"/>
                  </a:lnTo>
                  <a:lnTo>
                    <a:pt x="212979" y="720090"/>
                  </a:lnTo>
                  <a:lnTo>
                    <a:pt x="202057" y="713613"/>
                  </a:lnTo>
                  <a:lnTo>
                    <a:pt x="180975" y="699643"/>
                  </a:lnTo>
                  <a:lnTo>
                    <a:pt x="161163" y="684784"/>
                  </a:lnTo>
                  <a:lnTo>
                    <a:pt x="142748" y="668909"/>
                  </a:lnTo>
                  <a:lnTo>
                    <a:pt x="125603" y="652399"/>
                  </a:lnTo>
                  <a:lnTo>
                    <a:pt x="110109" y="635889"/>
                  </a:lnTo>
                  <a:lnTo>
                    <a:pt x="95758" y="619125"/>
                  </a:lnTo>
                  <a:lnTo>
                    <a:pt x="83185" y="602488"/>
                  </a:lnTo>
                  <a:lnTo>
                    <a:pt x="72136" y="586613"/>
                  </a:lnTo>
                  <a:lnTo>
                    <a:pt x="62484" y="571246"/>
                  </a:lnTo>
                  <a:lnTo>
                    <a:pt x="46228" y="541782"/>
                  </a:lnTo>
                  <a:lnTo>
                    <a:pt x="38862" y="526923"/>
                  </a:lnTo>
                  <a:lnTo>
                    <a:pt x="32131" y="512191"/>
                  </a:lnTo>
                  <a:lnTo>
                    <a:pt x="25908" y="497840"/>
                  </a:lnTo>
                  <a:lnTo>
                    <a:pt x="20574" y="483362"/>
                  </a:lnTo>
                  <a:lnTo>
                    <a:pt x="15748" y="468884"/>
                  </a:lnTo>
                  <a:lnTo>
                    <a:pt x="11430" y="454660"/>
                  </a:lnTo>
                  <a:lnTo>
                    <a:pt x="8001" y="440436"/>
                  </a:lnTo>
                  <a:lnTo>
                    <a:pt x="5080" y="426466"/>
                  </a:lnTo>
                  <a:lnTo>
                    <a:pt x="2667" y="412369"/>
                  </a:lnTo>
                  <a:lnTo>
                    <a:pt x="1270" y="398526"/>
                  </a:lnTo>
                  <a:lnTo>
                    <a:pt x="127" y="384683"/>
                  </a:lnTo>
                  <a:lnTo>
                    <a:pt x="0" y="371094"/>
                  </a:lnTo>
                  <a:lnTo>
                    <a:pt x="381" y="357505"/>
                  </a:lnTo>
                  <a:lnTo>
                    <a:pt x="1397" y="344043"/>
                  </a:lnTo>
                  <a:lnTo>
                    <a:pt x="3302" y="330708"/>
                  </a:lnTo>
                  <a:lnTo>
                    <a:pt x="5715" y="317500"/>
                  </a:lnTo>
                  <a:lnTo>
                    <a:pt x="9017" y="304419"/>
                  </a:lnTo>
                  <a:lnTo>
                    <a:pt x="13081" y="291465"/>
                  </a:lnTo>
                  <a:lnTo>
                    <a:pt x="17780" y="278511"/>
                  </a:lnTo>
                  <a:lnTo>
                    <a:pt x="23114" y="265811"/>
                  </a:lnTo>
                  <a:lnTo>
                    <a:pt x="29210" y="253238"/>
                  </a:lnTo>
                  <a:lnTo>
                    <a:pt x="36195" y="240665"/>
                  </a:lnTo>
                  <a:lnTo>
                    <a:pt x="43688" y="228473"/>
                  </a:lnTo>
                  <a:lnTo>
                    <a:pt x="52324" y="216154"/>
                  </a:lnTo>
                  <a:lnTo>
                    <a:pt x="61468" y="204216"/>
                  </a:lnTo>
                  <a:lnTo>
                    <a:pt x="71501" y="192151"/>
                  </a:lnTo>
                  <a:lnTo>
                    <a:pt x="82169" y="180340"/>
                  </a:lnTo>
                  <a:lnTo>
                    <a:pt x="93726" y="168910"/>
                  </a:lnTo>
                  <a:lnTo>
                    <a:pt x="106045" y="157480"/>
                  </a:lnTo>
                  <a:lnTo>
                    <a:pt x="119253" y="146177"/>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597223" y="2621469"/>
              <a:ext cx="728420" cy="760019"/>
            </a:xfrm>
            <a:custGeom>
              <a:avLst/>
              <a:gdLst/>
              <a:ahLst/>
              <a:cxnLst/>
              <a:rect l="0" t="0" r="0" b="0"/>
              <a:pathLst>
                <a:path w="728420" h="760019">
                  <a:moveTo>
                    <a:pt x="119422" y="146325"/>
                  </a:moveTo>
                  <a:lnTo>
                    <a:pt x="105913" y="157245"/>
                  </a:lnTo>
                  <a:lnTo>
                    <a:pt x="93484" y="168711"/>
                  </a:lnTo>
                  <a:lnTo>
                    <a:pt x="82137" y="180177"/>
                  </a:lnTo>
                  <a:lnTo>
                    <a:pt x="71329" y="192188"/>
                  </a:lnTo>
                  <a:lnTo>
                    <a:pt x="61603" y="204200"/>
                  </a:lnTo>
                  <a:lnTo>
                    <a:pt x="52416" y="216212"/>
                  </a:lnTo>
                  <a:lnTo>
                    <a:pt x="43770" y="228224"/>
                  </a:lnTo>
                  <a:lnTo>
                    <a:pt x="36205" y="240781"/>
                  </a:lnTo>
                  <a:lnTo>
                    <a:pt x="29180" y="253339"/>
                  </a:lnTo>
                  <a:lnTo>
                    <a:pt x="23236" y="265897"/>
                  </a:lnTo>
                  <a:lnTo>
                    <a:pt x="17833" y="278455"/>
                  </a:lnTo>
                  <a:lnTo>
                    <a:pt x="12969" y="291559"/>
                  </a:lnTo>
                  <a:lnTo>
                    <a:pt x="8646" y="304116"/>
                  </a:lnTo>
                  <a:lnTo>
                    <a:pt x="5404" y="317220"/>
                  </a:lnTo>
                  <a:lnTo>
                    <a:pt x="3243" y="330324"/>
                  </a:lnTo>
                  <a:lnTo>
                    <a:pt x="1081" y="343974"/>
                  </a:lnTo>
                  <a:lnTo>
                    <a:pt x="541" y="357623"/>
                  </a:lnTo>
                  <a:lnTo>
                    <a:pt x="0" y="371273"/>
                  </a:lnTo>
                  <a:lnTo>
                    <a:pt x="0" y="384377"/>
                  </a:lnTo>
                  <a:lnTo>
                    <a:pt x="1081" y="398573"/>
                  </a:lnTo>
                  <a:lnTo>
                    <a:pt x="2702" y="412222"/>
                  </a:lnTo>
                  <a:lnTo>
                    <a:pt x="4864" y="426418"/>
                  </a:lnTo>
                  <a:lnTo>
                    <a:pt x="8106" y="440614"/>
                  </a:lnTo>
                  <a:lnTo>
                    <a:pt x="11348" y="454810"/>
                  </a:lnTo>
                  <a:lnTo>
                    <a:pt x="15671" y="469005"/>
                  </a:lnTo>
                  <a:lnTo>
                    <a:pt x="20534" y="483201"/>
                  </a:lnTo>
                  <a:lnTo>
                    <a:pt x="25938" y="497943"/>
                  </a:lnTo>
                  <a:lnTo>
                    <a:pt x="31882" y="512138"/>
                  </a:lnTo>
                  <a:lnTo>
                    <a:pt x="38907" y="526880"/>
                  </a:lnTo>
                  <a:lnTo>
                    <a:pt x="45932" y="541622"/>
                  </a:lnTo>
                  <a:lnTo>
                    <a:pt x="62143" y="571105"/>
                  </a:lnTo>
                  <a:lnTo>
                    <a:pt x="71870" y="586393"/>
                  </a:lnTo>
                  <a:lnTo>
                    <a:pt x="83217" y="602226"/>
                  </a:lnTo>
                  <a:lnTo>
                    <a:pt x="95646" y="619152"/>
                  </a:lnTo>
                  <a:lnTo>
                    <a:pt x="110236" y="635532"/>
                  </a:lnTo>
                  <a:lnTo>
                    <a:pt x="125366" y="652458"/>
                  </a:lnTo>
                  <a:lnTo>
                    <a:pt x="142658" y="668837"/>
                  </a:lnTo>
                  <a:lnTo>
                    <a:pt x="161031" y="684671"/>
                  </a:lnTo>
                  <a:lnTo>
                    <a:pt x="181024" y="699413"/>
                  </a:lnTo>
                  <a:lnTo>
                    <a:pt x="202099" y="713608"/>
                  </a:lnTo>
                  <a:lnTo>
                    <a:pt x="212906" y="720160"/>
                  </a:lnTo>
                  <a:lnTo>
                    <a:pt x="224254" y="726166"/>
                  </a:lnTo>
                  <a:lnTo>
                    <a:pt x="235602" y="732172"/>
                  </a:lnTo>
                  <a:lnTo>
                    <a:pt x="247490" y="737086"/>
                  </a:lnTo>
                  <a:lnTo>
                    <a:pt x="259918" y="742000"/>
                  </a:lnTo>
                  <a:lnTo>
                    <a:pt x="272347" y="746368"/>
                  </a:lnTo>
                  <a:lnTo>
                    <a:pt x="285316" y="750190"/>
                  </a:lnTo>
                  <a:lnTo>
                    <a:pt x="298285" y="753466"/>
                  </a:lnTo>
                  <a:lnTo>
                    <a:pt x="311794" y="756196"/>
                  </a:lnTo>
                  <a:lnTo>
                    <a:pt x="325303" y="758380"/>
                  </a:lnTo>
                  <a:lnTo>
                    <a:pt x="338812" y="759472"/>
                  </a:lnTo>
                  <a:lnTo>
                    <a:pt x="352862" y="760018"/>
                  </a:lnTo>
                  <a:lnTo>
                    <a:pt x="367452" y="760018"/>
                  </a:lnTo>
                  <a:lnTo>
                    <a:pt x="382042" y="759472"/>
                  </a:lnTo>
                  <a:lnTo>
                    <a:pt x="400955" y="758925"/>
                  </a:lnTo>
                  <a:lnTo>
                    <a:pt x="419868" y="757288"/>
                  </a:lnTo>
                  <a:lnTo>
                    <a:pt x="438240" y="754012"/>
                  </a:lnTo>
                  <a:lnTo>
                    <a:pt x="456073" y="749644"/>
                  </a:lnTo>
                  <a:lnTo>
                    <a:pt x="473905" y="743638"/>
                  </a:lnTo>
                  <a:lnTo>
                    <a:pt x="491196" y="737086"/>
                  </a:lnTo>
                  <a:lnTo>
                    <a:pt x="507948" y="729442"/>
                  </a:lnTo>
                  <a:lnTo>
                    <a:pt x="524159" y="720160"/>
                  </a:lnTo>
                  <a:lnTo>
                    <a:pt x="540370" y="710879"/>
                  </a:lnTo>
                  <a:lnTo>
                    <a:pt x="555501" y="699959"/>
                  </a:lnTo>
                  <a:lnTo>
                    <a:pt x="570631" y="688493"/>
                  </a:lnTo>
                  <a:lnTo>
                    <a:pt x="585221" y="675935"/>
                  </a:lnTo>
                  <a:lnTo>
                    <a:pt x="598730" y="662831"/>
                  </a:lnTo>
                  <a:lnTo>
                    <a:pt x="612239" y="649182"/>
                  </a:lnTo>
                  <a:lnTo>
                    <a:pt x="625208" y="634986"/>
                  </a:lnTo>
                  <a:lnTo>
                    <a:pt x="637096" y="620244"/>
                  </a:lnTo>
                  <a:lnTo>
                    <a:pt x="648444" y="604957"/>
                  </a:lnTo>
                  <a:lnTo>
                    <a:pt x="659252" y="589123"/>
                  </a:lnTo>
                  <a:lnTo>
                    <a:pt x="669519" y="573289"/>
                  </a:lnTo>
                  <a:lnTo>
                    <a:pt x="678705" y="556909"/>
                  </a:lnTo>
                  <a:lnTo>
                    <a:pt x="687351" y="540530"/>
                  </a:lnTo>
                  <a:lnTo>
                    <a:pt x="695456" y="524150"/>
                  </a:lnTo>
                  <a:lnTo>
                    <a:pt x="702481" y="507225"/>
                  </a:lnTo>
                  <a:lnTo>
                    <a:pt x="708425" y="490299"/>
                  </a:lnTo>
                  <a:lnTo>
                    <a:pt x="714369" y="473919"/>
                  </a:lnTo>
                  <a:lnTo>
                    <a:pt x="718692" y="457539"/>
                  </a:lnTo>
                  <a:lnTo>
                    <a:pt x="722475" y="440614"/>
                  </a:lnTo>
                  <a:lnTo>
                    <a:pt x="725176" y="424780"/>
                  </a:lnTo>
                  <a:lnTo>
                    <a:pt x="727338" y="408946"/>
                  </a:lnTo>
                  <a:lnTo>
                    <a:pt x="728419" y="393112"/>
                  </a:lnTo>
                  <a:lnTo>
                    <a:pt x="728419" y="377825"/>
                  </a:lnTo>
                  <a:lnTo>
                    <a:pt x="727338" y="363629"/>
                  </a:lnTo>
                  <a:lnTo>
                    <a:pt x="724636" y="346703"/>
                  </a:lnTo>
                  <a:lnTo>
                    <a:pt x="721394" y="329778"/>
                  </a:lnTo>
                  <a:lnTo>
                    <a:pt x="718152" y="313398"/>
                  </a:lnTo>
                  <a:lnTo>
                    <a:pt x="713829" y="297564"/>
                  </a:lnTo>
                  <a:lnTo>
                    <a:pt x="709506" y="281731"/>
                  </a:lnTo>
                  <a:lnTo>
                    <a:pt x="704643" y="266989"/>
                  </a:lnTo>
                  <a:lnTo>
                    <a:pt x="699779" y="251701"/>
                  </a:lnTo>
                  <a:lnTo>
                    <a:pt x="693835" y="237505"/>
                  </a:lnTo>
                  <a:lnTo>
                    <a:pt x="687891" y="223310"/>
                  </a:lnTo>
                  <a:lnTo>
                    <a:pt x="681407" y="209114"/>
                  </a:lnTo>
                  <a:lnTo>
                    <a:pt x="674922" y="196010"/>
                  </a:lnTo>
                  <a:lnTo>
                    <a:pt x="667357" y="182907"/>
                  </a:lnTo>
                  <a:lnTo>
                    <a:pt x="659792" y="170349"/>
                  </a:lnTo>
                  <a:lnTo>
                    <a:pt x="652227" y="157791"/>
                  </a:lnTo>
                  <a:lnTo>
                    <a:pt x="643581" y="146325"/>
                  </a:lnTo>
                  <a:lnTo>
                    <a:pt x="634935" y="134859"/>
                  </a:lnTo>
                  <a:lnTo>
                    <a:pt x="625748" y="123940"/>
                  </a:lnTo>
                  <a:lnTo>
                    <a:pt x="616022" y="113020"/>
                  </a:lnTo>
                  <a:lnTo>
                    <a:pt x="606295" y="103192"/>
                  </a:lnTo>
                  <a:lnTo>
                    <a:pt x="596028" y="93364"/>
                  </a:lnTo>
                  <a:lnTo>
                    <a:pt x="585221" y="83536"/>
                  </a:lnTo>
                  <a:lnTo>
                    <a:pt x="574413" y="74801"/>
                  </a:lnTo>
                  <a:lnTo>
                    <a:pt x="563066" y="66611"/>
                  </a:lnTo>
                  <a:lnTo>
                    <a:pt x="551178" y="58421"/>
                  </a:lnTo>
                  <a:lnTo>
                    <a:pt x="539289" y="50777"/>
                  </a:lnTo>
                  <a:lnTo>
                    <a:pt x="526861" y="43679"/>
                  </a:lnTo>
                  <a:lnTo>
                    <a:pt x="513892" y="37127"/>
                  </a:lnTo>
                  <a:lnTo>
                    <a:pt x="500923" y="31121"/>
                  </a:lnTo>
                  <a:lnTo>
                    <a:pt x="487414" y="25116"/>
                  </a:lnTo>
                  <a:lnTo>
                    <a:pt x="473364" y="20202"/>
                  </a:lnTo>
                  <a:lnTo>
                    <a:pt x="459315" y="15288"/>
                  </a:lnTo>
                  <a:lnTo>
                    <a:pt x="444725" y="10920"/>
                  </a:lnTo>
                  <a:lnTo>
                    <a:pt x="424191" y="6006"/>
                  </a:lnTo>
                  <a:lnTo>
                    <a:pt x="402576" y="2730"/>
                  </a:lnTo>
                  <a:lnTo>
                    <a:pt x="379340" y="546"/>
                  </a:lnTo>
                  <a:lnTo>
                    <a:pt x="356104" y="0"/>
                  </a:lnTo>
                  <a:lnTo>
                    <a:pt x="332328" y="1092"/>
                  </a:lnTo>
                  <a:lnTo>
                    <a:pt x="308551" y="3822"/>
                  </a:lnTo>
                  <a:lnTo>
                    <a:pt x="284775" y="8190"/>
                  </a:lnTo>
                  <a:lnTo>
                    <a:pt x="261540" y="14742"/>
                  </a:lnTo>
                  <a:lnTo>
                    <a:pt x="249651" y="18564"/>
                  </a:lnTo>
                  <a:lnTo>
                    <a:pt x="238303" y="22932"/>
                  </a:lnTo>
                  <a:lnTo>
                    <a:pt x="227496" y="27845"/>
                  </a:lnTo>
                  <a:lnTo>
                    <a:pt x="216689" y="33305"/>
                  </a:lnTo>
                  <a:lnTo>
                    <a:pt x="206422" y="39857"/>
                  </a:lnTo>
                  <a:lnTo>
                    <a:pt x="196155" y="46409"/>
                  </a:lnTo>
                  <a:lnTo>
                    <a:pt x="186428" y="53507"/>
                  </a:lnTo>
                  <a:lnTo>
                    <a:pt x="176701" y="61151"/>
                  </a:lnTo>
                  <a:lnTo>
                    <a:pt x="167515" y="69341"/>
                  </a:lnTo>
                  <a:lnTo>
                    <a:pt x="159409" y="78623"/>
                  </a:lnTo>
                  <a:lnTo>
                    <a:pt x="151304" y="88450"/>
                  </a:lnTo>
                  <a:lnTo>
                    <a:pt x="143739" y="98278"/>
                  </a:lnTo>
                  <a:lnTo>
                    <a:pt x="136714" y="109198"/>
                  </a:lnTo>
                  <a:lnTo>
                    <a:pt x="130230" y="120664"/>
                  </a:lnTo>
                  <a:lnTo>
                    <a:pt x="124286" y="133222"/>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773384" y="2739403"/>
              <a:ext cx="4865" cy="70979"/>
            </a:xfrm>
            <a:custGeom>
              <a:avLst/>
              <a:gdLst/>
              <a:ahLst/>
              <a:cxnLst/>
              <a:rect l="0" t="0" r="0" b="0"/>
              <a:pathLst>
                <a:path w="4865" h="70979">
                  <a:moveTo>
                    <a:pt x="4864" y="0"/>
                  </a:moveTo>
                  <a:lnTo>
                    <a:pt x="2162" y="10374"/>
                  </a:lnTo>
                  <a:lnTo>
                    <a:pt x="540" y="20747"/>
                  </a:lnTo>
                  <a:lnTo>
                    <a:pt x="0" y="30575"/>
                  </a:lnTo>
                  <a:lnTo>
                    <a:pt x="0" y="40403"/>
                  </a:lnTo>
                  <a:lnTo>
                    <a:pt x="540" y="49139"/>
                  </a:lnTo>
                  <a:lnTo>
                    <a:pt x="1621" y="57875"/>
                  </a:lnTo>
                  <a:lnTo>
                    <a:pt x="3242" y="64972"/>
                  </a:lnTo>
                  <a:lnTo>
                    <a:pt x="4864" y="7097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763117" y="2751961"/>
              <a:ext cx="10808" cy="64973"/>
            </a:xfrm>
            <a:custGeom>
              <a:avLst/>
              <a:gdLst/>
              <a:ahLst/>
              <a:cxnLst/>
              <a:rect l="0" t="0" r="0" b="0"/>
              <a:pathLst>
                <a:path w="10808" h="64973">
                  <a:moveTo>
                    <a:pt x="540" y="0"/>
                  </a:moveTo>
                  <a:lnTo>
                    <a:pt x="0" y="8735"/>
                  </a:lnTo>
                  <a:lnTo>
                    <a:pt x="0" y="18017"/>
                  </a:lnTo>
                  <a:lnTo>
                    <a:pt x="1080" y="26753"/>
                  </a:lnTo>
                  <a:lnTo>
                    <a:pt x="2702" y="36035"/>
                  </a:lnTo>
                  <a:lnTo>
                    <a:pt x="4863" y="44225"/>
                  </a:lnTo>
                  <a:lnTo>
                    <a:pt x="7025" y="51868"/>
                  </a:lnTo>
                  <a:lnTo>
                    <a:pt x="9186" y="58966"/>
                  </a:lnTo>
                  <a:lnTo>
                    <a:pt x="10807" y="64972"/>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50148" y="2760150"/>
              <a:ext cx="14591" cy="46410"/>
            </a:xfrm>
            <a:custGeom>
              <a:avLst/>
              <a:gdLst/>
              <a:ahLst/>
              <a:cxnLst/>
              <a:rect l="0" t="0" r="0" b="0"/>
              <a:pathLst>
                <a:path w="14591" h="46410">
                  <a:moveTo>
                    <a:pt x="0" y="0"/>
                  </a:moveTo>
                  <a:lnTo>
                    <a:pt x="1621" y="7644"/>
                  </a:lnTo>
                  <a:lnTo>
                    <a:pt x="3242" y="14742"/>
                  </a:lnTo>
                  <a:lnTo>
                    <a:pt x="7025" y="26754"/>
                  </a:lnTo>
                  <a:lnTo>
                    <a:pt x="10807" y="37127"/>
                  </a:lnTo>
                  <a:lnTo>
                    <a:pt x="14590" y="4640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738800" y="2772708"/>
              <a:ext cx="27019" cy="42042"/>
            </a:xfrm>
            <a:custGeom>
              <a:avLst/>
              <a:gdLst/>
              <a:ahLst/>
              <a:cxnLst/>
              <a:rect l="0" t="0" r="0" b="0"/>
              <a:pathLst>
                <a:path w="27019" h="42042">
                  <a:moveTo>
                    <a:pt x="0" y="0"/>
                  </a:moveTo>
                  <a:lnTo>
                    <a:pt x="2161" y="3822"/>
                  </a:lnTo>
                  <a:lnTo>
                    <a:pt x="5403" y="8190"/>
                  </a:lnTo>
                  <a:lnTo>
                    <a:pt x="8645" y="13104"/>
                  </a:lnTo>
                  <a:lnTo>
                    <a:pt x="11888" y="18563"/>
                  </a:lnTo>
                  <a:lnTo>
                    <a:pt x="19453" y="30575"/>
                  </a:lnTo>
                  <a:lnTo>
                    <a:pt x="27018" y="4204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778247" y="2729029"/>
              <a:ext cx="27019" cy="79169"/>
            </a:xfrm>
            <a:custGeom>
              <a:avLst/>
              <a:gdLst/>
              <a:ahLst/>
              <a:cxnLst/>
              <a:rect l="0" t="0" r="0" b="0"/>
              <a:pathLst>
                <a:path w="27019" h="79169">
                  <a:moveTo>
                    <a:pt x="27018" y="0"/>
                  </a:moveTo>
                  <a:lnTo>
                    <a:pt x="22695" y="4914"/>
                  </a:lnTo>
                  <a:lnTo>
                    <a:pt x="18913" y="9827"/>
                  </a:lnTo>
                  <a:lnTo>
                    <a:pt x="13510" y="20747"/>
                  </a:lnTo>
                  <a:lnTo>
                    <a:pt x="9727" y="31667"/>
                  </a:lnTo>
                  <a:lnTo>
                    <a:pt x="7025" y="42587"/>
                  </a:lnTo>
                  <a:lnTo>
                    <a:pt x="4864" y="52961"/>
                  </a:lnTo>
                  <a:lnTo>
                    <a:pt x="3783" y="62789"/>
                  </a:lnTo>
                  <a:lnTo>
                    <a:pt x="1622" y="71524"/>
                  </a:lnTo>
                  <a:lnTo>
                    <a:pt x="0" y="7916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706379" y="2822939"/>
              <a:ext cx="43771" cy="16927"/>
            </a:xfrm>
            <a:custGeom>
              <a:avLst/>
              <a:gdLst/>
              <a:ahLst/>
              <a:cxnLst/>
              <a:rect l="0" t="0" r="0" b="0"/>
              <a:pathLst>
                <a:path w="43771" h="16927">
                  <a:moveTo>
                    <a:pt x="0" y="0"/>
                  </a:moveTo>
                  <a:lnTo>
                    <a:pt x="7565" y="546"/>
                  </a:lnTo>
                  <a:lnTo>
                    <a:pt x="14049" y="2184"/>
                  </a:lnTo>
                  <a:lnTo>
                    <a:pt x="20534" y="4368"/>
                  </a:lnTo>
                  <a:lnTo>
                    <a:pt x="25397" y="6552"/>
                  </a:lnTo>
                  <a:lnTo>
                    <a:pt x="35124" y="12012"/>
                  </a:lnTo>
                  <a:lnTo>
                    <a:pt x="43770" y="16926"/>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662068" y="2834951"/>
              <a:ext cx="89161" cy="7098"/>
            </a:xfrm>
            <a:custGeom>
              <a:avLst/>
              <a:gdLst/>
              <a:ahLst/>
              <a:cxnLst/>
              <a:rect l="0" t="0" r="0" b="0"/>
              <a:pathLst>
                <a:path w="89161" h="7098">
                  <a:moveTo>
                    <a:pt x="0" y="7097"/>
                  </a:moveTo>
                  <a:lnTo>
                    <a:pt x="5403" y="4368"/>
                  </a:lnTo>
                  <a:lnTo>
                    <a:pt x="11347" y="2729"/>
                  </a:lnTo>
                  <a:lnTo>
                    <a:pt x="17292" y="1091"/>
                  </a:lnTo>
                  <a:lnTo>
                    <a:pt x="23776" y="546"/>
                  </a:lnTo>
                  <a:lnTo>
                    <a:pt x="36745" y="0"/>
                  </a:lnTo>
                  <a:lnTo>
                    <a:pt x="49714" y="546"/>
                  </a:lnTo>
                  <a:lnTo>
                    <a:pt x="62142" y="2184"/>
                  </a:lnTo>
                  <a:lnTo>
                    <a:pt x="72949" y="3821"/>
                  </a:lnTo>
                  <a:lnTo>
                    <a:pt x="82136" y="5459"/>
                  </a:lnTo>
                  <a:lnTo>
                    <a:pt x="85918" y="6551"/>
                  </a:lnTo>
                  <a:lnTo>
                    <a:pt x="89160" y="709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678819" y="2835496"/>
              <a:ext cx="74572" cy="12558"/>
            </a:xfrm>
            <a:custGeom>
              <a:avLst/>
              <a:gdLst/>
              <a:ahLst/>
              <a:cxnLst/>
              <a:rect l="0" t="0" r="0" b="0"/>
              <a:pathLst>
                <a:path w="74572" h="12558">
                  <a:moveTo>
                    <a:pt x="0" y="12557"/>
                  </a:moveTo>
                  <a:lnTo>
                    <a:pt x="7565" y="12011"/>
                  </a:lnTo>
                  <a:lnTo>
                    <a:pt x="16752" y="11465"/>
                  </a:lnTo>
                  <a:lnTo>
                    <a:pt x="26478" y="11465"/>
                  </a:lnTo>
                  <a:lnTo>
                    <a:pt x="36745" y="10919"/>
                  </a:lnTo>
                  <a:lnTo>
                    <a:pt x="47012" y="9828"/>
                  </a:lnTo>
                  <a:lnTo>
                    <a:pt x="56739" y="8190"/>
                  </a:lnTo>
                  <a:lnTo>
                    <a:pt x="65925" y="4914"/>
                  </a:lnTo>
                  <a:lnTo>
                    <a:pt x="70248" y="2730"/>
                  </a:lnTo>
                  <a:lnTo>
                    <a:pt x="74571"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679900" y="2846417"/>
              <a:ext cx="56740" cy="16380"/>
            </a:xfrm>
            <a:custGeom>
              <a:avLst/>
              <a:gdLst/>
              <a:ahLst/>
              <a:cxnLst/>
              <a:rect l="0" t="0" r="0" b="0"/>
              <a:pathLst>
                <a:path w="56740" h="16380">
                  <a:moveTo>
                    <a:pt x="0" y="16379"/>
                  </a:moveTo>
                  <a:lnTo>
                    <a:pt x="9727" y="15287"/>
                  </a:lnTo>
                  <a:lnTo>
                    <a:pt x="18373" y="14195"/>
                  </a:lnTo>
                  <a:lnTo>
                    <a:pt x="25397" y="12011"/>
                  </a:lnTo>
                  <a:lnTo>
                    <a:pt x="32422" y="9827"/>
                  </a:lnTo>
                  <a:lnTo>
                    <a:pt x="44310" y="4914"/>
                  </a:lnTo>
                  <a:lnTo>
                    <a:pt x="5673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605145" y="2586609"/>
              <a:ext cx="172975" cy="253620"/>
            </a:xfrm>
            <a:custGeom>
              <a:avLst/>
              <a:gdLst/>
              <a:ahLst/>
              <a:cxnLst/>
              <a:rect l="0" t="0" r="0" b="0"/>
              <a:pathLst>
                <a:path w="172975" h="253620">
                  <a:moveTo>
                    <a:pt x="172974" y="226568"/>
                  </a:moveTo>
                  <a:lnTo>
                    <a:pt x="171704" y="231521"/>
                  </a:lnTo>
                  <a:lnTo>
                    <a:pt x="169672" y="236220"/>
                  </a:lnTo>
                  <a:lnTo>
                    <a:pt x="166878" y="241046"/>
                  </a:lnTo>
                  <a:lnTo>
                    <a:pt x="163322" y="245364"/>
                  </a:lnTo>
                  <a:lnTo>
                    <a:pt x="159512" y="249047"/>
                  </a:lnTo>
                  <a:lnTo>
                    <a:pt x="154940" y="251714"/>
                  </a:lnTo>
                  <a:lnTo>
                    <a:pt x="150241" y="253365"/>
                  </a:lnTo>
                  <a:lnTo>
                    <a:pt x="145542" y="253619"/>
                  </a:lnTo>
                  <a:lnTo>
                    <a:pt x="135001" y="244348"/>
                  </a:lnTo>
                  <a:lnTo>
                    <a:pt x="123952" y="233553"/>
                  </a:lnTo>
                  <a:lnTo>
                    <a:pt x="112649" y="221488"/>
                  </a:lnTo>
                  <a:lnTo>
                    <a:pt x="101092" y="208153"/>
                  </a:lnTo>
                  <a:lnTo>
                    <a:pt x="89408" y="193929"/>
                  </a:lnTo>
                  <a:lnTo>
                    <a:pt x="77978" y="179070"/>
                  </a:lnTo>
                  <a:lnTo>
                    <a:pt x="66548" y="163449"/>
                  </a:lnTo>
                  <a:lnTo>
                    <a:pt x="55753" y="147574"/>
                  </a:lnTo>
                  <a:lnTo>
                    <a:pt x="45339" y="131191"/>
                  </a:lnTo>
                  <a:lnTo>
                    <a:pt x="35687" y="115062"/>
                  </a:lnTo>
                  <a:lnTo>
                    <a:pt x="26670" y="99060"/>
                  </a:lnTo>
                  <a:lnTo>
                    <a:pt x="18923" y="83312"/>
                  </a:lnTo>
                  <a:lnTo>
                    <a:pt x="12065" y="68326"/>
                  </a:lnTo>
                  <a:lnTo>
                    <a:pt x="6477" y="53848"/>
                  </a:lnTo>
                  <a:lnTo>
                    <a:pt x="2413" y="40259"/>
                  </a:lnTo>
                  <a:lnTo>
                    <a:pt x="1016" y="33782"/>
                  </a:lnTo>
                  <a:lnTo>
                    <a:pt x="0" y="27813"/>
                  </a:lnTo>
                  <a:lnTo>
                    <a:pt x="7874" y="27432"/>
                  </a:lnTo>
                  <a:lnTo>
                    <a:pt x="14605" y="26416"/>
                  </a:lnTo>
                  <a:lnTo>
                    <a:pt x="20193" y="24765"/>
                  </a:lnTo>
                  <a:lnTo>
                    <a:pt x="24892" y="22733"/>
                  </a:lnTo>
                  <a:lnTo>
                    <a:pt x="28956" y="20193"/>
                  </a:lnTo>
                  <a:lnTo>
                    <a:pt x="32004" y="17526"/>
                  </a:lnTo>
                  <a:lnTo>
                    <a:pt x="37084" y="11938"/>
                  </a:lnTo>
                  <a:lnTo>
                    <a:pt x="40767" y="6604"/>
                  </a:lnTo>
                  <a:lnTo>
                    <a:pt x="44323" y="2286"/>
                  </a:lnTo>
                  <a:lnTo>
                    <a:pt x="46101" y="889"/>
                  </a:lnTo>
                  <a:lnTo>
                    <a:pt x="48641" y="0"/>
                  </a:lnTo>
                  <a:lnTo>
                    <a:pt x="51308" y="0"/>
                  </a:lnTo>
                  <a:lnTo>
                    <a:pt x="54483" y="635"/>
                  </a:lnTo>
                  <a:lnTo>
                    <a:pt x="56769" y="25400"/>
                  </a:lnTo>
                  <a:lnTo>
                    <a:pt x="59944" y="48641"/>
                  </a:lnTo>
                  <a:lnTo>
                    <a:pt x="64135" y="70358"/>
                  </a:lnTo>
                  <a:lnTo>
                    <a:pt x="69215" y="90551"/>
                  </a:lnTo>
                  <a:lnTo>
                    <a:pt x="75184" y="109601"/>
                  </a:lnTo>
                  <a:lnTo>
                    <a:pt x="81661" y="126873"/>
                  </a:lnTo>
                  <a:lnTo>
                    <a:pt x="88773" y="143002"/>
                  </a:lnTo>
                  <a:lnTo>
                    <a:pt x="96774" y="157607"/>
                  </a:lnTo>
                  <a:lnTo>
                    <a:pt x="104902" y="170815"/>
                  </a:lnTo>
                  <a:lnTo>
                    <a:pt x="113919" y="182880"/>
                  </a:lnTo>
                  <a:lnTo>
                    <a:pt x="123063" y="193548"/>
                  </a:lnTo>
                  <a:lnTo>
                    <a:pt x="132715" y="202692"/>
                  </a:lnTo>
                  <a:lnTo>
                    <a:pt x="142494" y="210693"/>
                  </a:lnTo>
                  <a:lnTo>
                    <a:pt x="152527" y="217297"/>
                  </a:lnTo>
                  <a:lnTo>
                    <a:pt x="162687" y="22250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605328" y="2586525"/>
              <a:ext cx="172920" cy="253887"/>
            </a:xfrm>
            <a:custGeom>
              <a:avLst/>
              <a:gdLst/>
              <a:ahLst/>
              <a:cxnLst/>
              <a:rect l="0" t="0" r="0" b="0"/>
              <a:pathLst>
                <a:path w="172920" h="253887">
                  <a:moveTo>
                    <a:pt x="172919" y="226586"/>
                  </a:moveTo>
                  <a:lnTo>
                    <a:pt x="171298" y="231500"/>
                  </a:lnTo>
                  <a:lnTo>
                    <a:pt x="169677" y="236414"/>
                  </a:lnTo>
                  <a:lnTo>
                    <a:pt x="166434" y="241328"/>
                  </a:lnTo>
                  <a:lnTo>
                    <a:pt x="163192" y="245150"/>
                  </a:lnTo>
                  <a:lnTo>
                    <a:pt x="159410" y="248972"/>
                  </a:lnTo>
                  <a:lnTo>
                    <a:pt x="154546" y="251702"/>
                  </a:lnTo>
                  <a:lnTo>
                    <a:pt x="150223" y="253340"/>
                  </a:lnTo>
                  <a:lnTo>
                    <a:pt x="145360" y="253886"/>
                  </a:lnTo>
                  <a:lnTo>
                    <a:pt x="134553" y="244604"/>
                  </a:lnTo>
                  <a:lnTo>
                    <a:pt x="123745" y="233684"/>
                  </a:lnTo>
                  <a:lnTo>
                    <a:pt x="112397" y="221673"/>
                  </a:lnTo>
                  <a:lnTo>
                    <a:pt x="101050" y="208023"/>
                  </a:lnTo>
                  <a:lnTo>
                    <a:pt x="89162" y="193827"/>
                  </a:lnTo>
                  <a:lnTo>
                    <a:pt x="77814" y="179085"/>
                  </a:lnTo>
                  <a:lnTo>
                    <a:pt x="66466" y="163252"/>
                  </a:lnTo>
                  <a:lnTo>
                    <a:pt x="55659" y="147418"/>
                  </a:lnTo>
                  <a:lnTo>
                    <a:pt x="44851" y="131038"/>
                  </a:lnTo>
                  <a:lnTo>
                    <a:pt x="35665" y="115204"/>
                  </a:lnTo>
                  <a:lnTo>
                    <a:pt x="26479" y="99371"/>
                  </a:lnTo>
                  <a:lnTo>
                    <a:pt x="18913" y="83537"/>
                  </a:lnTo>
                  <a:lnTo>
                    <a:pt x="11888" y="68249"/>
                  </a:lnTo>
                  <a:lnTo>
                    <a:pt x="6485" y="54054"/>
                  </a:lnTo>
                  <a:lnTo>
                    <a:pt x="2162" y="40404"/>
                  </a:lnTo>
                  <a:lnTo>
                    <a:pt x="541" y="33852"/>
                  </a:lnTo>
                  <a:lnTo>
                    <a:pt x="0" y="27846"/>
                  </a:lnTo>
                  <a:lnTo>
                    <a:pt x="7565" y="27300"/>
                  </a:lnTo>
                  <a:lnTo>
                    <a:pt x="14591" y="26208"/>
                  </a:lnTo>
                  <a:lnTo>
                    <a:pt x="19994" y="24570"/>
                  </a:lnTo>
                  <a:lnTo>
                    <a:pt x="24857" y="22932"/>
                  </a:lnTo>
                  <a:lnTo>
                    <a:pt x="28640" y="20202"/>
                  </a:lnTo>
                  <a:lnTo>
                    <a:pt x="31882" y="17472"/>
                  </a:lnTo>
                  <a:lnTo>
                    <a:pt x="36745" y="12012"/>
                  </a:lnTo>
                  <a:lnTo>
                    <a:pt x="40528" y="6552"/>
                  </a:lnTo>
                  <a:lnTo>
                    <a:pt x="44311" y="2184"/>
                  </a:lnTo>
                  <a:lnTo>
                    <a:pt x="45932" y="1092"/>
                  </a:lnTo>
                  <a:lnTo>
                    <a:pt x="48634" y="0"/>
                  </a:lnTo>
                  <a:lnTo>
                    <a:pt x="50795" y="0"/>
                  </a:lnTo>
                  <a:lnTo>
                    <a:pt x="54037" y="546"/>
                  </a:lnTo>
                  <a:lnTo>
                    <a:pt x="56739" y="25662"/>
                  </a:lnTo>
                  <a:lnTo>
                    <a:pt x="59982" y="48594"/>
                  </a:lnTo>
                  <a:lnTo>
                    <a:pt x="63764" y="70433"/>
                  </a:lnTo>
                  <a:lnTo>
                    <a:pt x="69168" y="90635"/>
                  </a:lnTo>
                  <a:lnTo>
                    <a:pt x="75112" y="109745"/>
                  </a:lnTo>
                  <a:lnTo>
                    <a:pt x="81596" y="127216"/>
                  </a:lnTo>
                  <a:lnTo>
                    <a:pt x="88621" y="143050"/>
                  </a:lnTo>
                  <a:lnTo>
                    <a:pt x="96727" y="157792"/>
                  </a:lnTo>
                  <a:lnTo>
                    <a:pt x="104832" y="170895"/>
                  </a:lnTo>
                  <a:lnTo>
                    <a:pt x="113478" y="182907"/>
                  </a:lnTo>
                  <a:lnTo>
                    <a:pt x="122665" y="193827"/>
                  </a:lnTo>
                  <a:lnTo>
                    <a:pt x="132391" y="202563"/>
                  </a:lnTo>
                  <a:lnTo>
                    <a:pt x="142118" y="210753"/>
                  </a:lnTo>
                  <a:lnTo>
                    <a:pt x="152385" y="217305"/>
                  </a:lnTo>
                  <a:lnTo>
                    <a:pt x="162652" y="222764"/>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608320" y="2586736"/>
              <a:ext cx="49150" cy="34164"/>
            </a:xfrm>
            <a:custGeom>
              <a:avLst/>
              <a:gdLst/>
              <a:ahLst/>
              <a:cxnLst/>
              <a:rect l="0" t="0" r="0" b="0"/>
              <a:pathLst>
                <a:path w="49150" h="34164">
                  <a:moveTo>
                    <a:pt x="0" y="26670"/>
                  </a:moveTo>
                  <a:lnTo>
                    <a:pt x="6731" y="26035"/>
                  </a:lnTo>
                  <a:lnTo>
                    <a:pt x="13589" y="24257"/>
                  </a:lnTo>
                  <a:lnTo>
                    <a:pt x="20066" y="21717"/>
                  </a:lnTo>
                  <a:lnTo>
                    <a:pt x="26416" y="18796"/>
                  </a:lnTo>
                  <a:lnTo>
                    <a:pt x="29464" y="16637"/>
                  </a:lnTo>
                  <a:lnTo>
                    <a:pt x="32512" y="13335"/>
                  </a:lnTo>
                  <a:lnTo>
                    <a:pt x="38481" y="5842"/>
                  </a:lnTo>
                  <a:lnTo>
                    <a:pt x="41148" y="2794"/>
                  </a:lnTo>
                  <a:lnTo>
                    <a:pt x="43942" y="762"/>
                  </a:lnTo>
                  <a:lnTo>
                    <a:pt x="46355" y="0"/>
                  </a:lnTo>
                  <a:lnTo>
                    <a:pt x="49149" y="1524"/>
                  </a:lnTo>
                  <a:lnTo>
                    <a:pt x="44196" y="12446"/>
                  </a:lnTo>
                  <a:lnTo>
                    <a:pt x="41529" y="17145"/>
                  </a:lnTo>
                  <a:lnTo>
                    <a:pt x="38608" y="21463"/>
                  </a:lnTo>
                  <a:lnTo>
                    <a:pt x="35433" y="25273"/>
                  </a:lnTo>
                  <a:lnTo>
                    <a:pt x="31877" y="28575"/>
                  </a:lnTo>
                  <a:lnTo>
                    <a:pt x="27813" y="30988"/>
                  </a:lnTo>
                  <a:lnTo>
                    <a:pt x="23368" y="32893"/>
                  </a:lnTo>
                  <a:lnTo>
                    <a:pt x="20066" y="33655"/>
                  </a:lnTo>
                  <a:lnTo>
                    <a:pt x="16383" y="34163"/>
                  </a:lnTo>
                  <a:lnTo>
                    <a:pt x="8890" y="33655"/>
                  </a:lnTo>
                  <a:lnTo>
                    <a:pt x="5334" y="32893"/>
                  </a:lnTo>
                  <a:lnTo>
                    <a:pt x="2540" y="31496"/>
                  </a:lnTo>
                  <a:lnTo>
                    <a:pt x="635" y="29337"/>
                  </a:lnTo>
                  <a:close/>
                </a:path>
              </a:pathLst>
            </a:custGeom>
            <a:solidFill>
              <a:srgbClr val="545454"/>
            </a:solidFill>
            <a:ln w="0" cap="flat" cmpd="sng" algn="ctr">
              <a:solidFill>
                <a:srgbClr val="5454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672335" y="2739403"/>
              <a:ext cx="144279" cy="143050"/>
            </a:xfrm>
            <a:custGeom>
              <a:avLst/>
              <a:gdLst/>
              <a:ahLst/>
              <a:cxnLst/>
              <a:rect l="0" t="0" r="0" b="0"/>
              <a:pathLst>
                <a:path w="144279" h="143050">
                  <a:moveTo>
                    <a:pt x="144278" y="0"/>
                  </a:moveTo>
                  <a:lnTo>
                    <a:pt x="144278" y="3822"/>
                  </a:lnTo>
                  <a:lnTo>
                    <a:pt x="144278" y="7644"/>
                  </a:lnTo>
                  <a:lnTo>
                    <a:pt x="143198" y="12558"/>
                  </a:lnTo>
                  <a:lnTo>
                    <a:pt x="142117" y="17471"/>
                  </a:lnTo>
                  <a:lnTo>
                    <a:pt x="137794" y="27299"/>
                  </a:lnTo>
                  <a:lnTo>
                    <a:pt x="132930" y="38219"/>
                  </a:lnTo>
                  <a:lnTo>
                    <a:pt x="126986" y="48593"/>
                  </a:lnTo>
                  <a:lnTo>
                    <a:pt x="121042" y="58421"/>
                  </a:lnTo>
                  <a:lnTo>
                    <a:pt x="114558" y="67157"/>
                  </a:lnTo>
                  <a:lnTo>
                    <a:pt x="108614" y="73708"/>
                  </a:lnTo>
                  <a:lnTo>
                    <a:pt x="105912" y="81898"/>
                  </a:lnTo>
                  <a:lnTo>
                    <a:pt x="102670" y="88450"/>
                  </a:lnTo>
                  <a:lnTo>
                    <a:pt x="98887" y="93364"/>
                  </a:lnTo>
                  <a:lnTo>
                    <a:pt x="95105" y="97186"/>
                  </a:lnTo>
                  <a:lnTo>
                    <a:pt x="90782" y="99916"/>
                  </a:lnTo>
                  <a:lnTo>
                    <a:pt x="86999" y="102100"/>
                  </a:lnTo>
                  <a:lnTo>
                    <a:pt x="78893" y="105376"/>
                  </a:lnTo>
                  <a:lnTo>
                    <a:pt x="71328" y="110290"/>
                  </a:lnTo>
                  <a:lnTo>
                    <a:pt x="62682" y="116296"/>
                  </a:lnTo>
                  <a:lnTo>
                    <a:pt x="53496" y="121756"/>
                  </a:lnTo>
                  <a:lnTo>
                    <a:pt x="43229" y="127762"/>
                  </a:lnTo>
                  <a:lnTo>
                    <a:pt x="32962" y="133221"/>
                  </a:lnTo>
                  <a:lnTo>
                    <a:pt x="22155" y="137589"/>
                  </a:lnTo>
                  <a:lnTo>
                    <a:pt x="10807" y="140865"/>
                  </a:lnTo>
                  <a:lnTo>
                    <a:pt x="0" y="14304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294122" y="2543937"/>
              <a:ext cx="350394" cy="206122"/>
            </a:xfrm>
            <a:custGeom>
              <a:avLst/>
              <a:gdLst/>
              <a:ahLst/>
              <a:cxnLst/>
              <a:rect l="0" t="0" r="0" b="0"/>
              <a:pathLst>
                <a:path w="350394" h="206122">
                  <a:moveTo>
                    <a:pt x="332486" y="151130"/>
                  </a:moveTo>
                  <a:lnTo>
                    <a:pt x="338328" y="155067"/>
                  </a:lnTo>
                  <a:lnTo>
                    <a:pt x="344678" y="159258"/>
                  </a:lnTo>
                  <a:lnTo>
                    <a:pt x="347345" y="161290"/>
                  </a:lnTo>
                  <a:lnTo>
                    <a:pt x="349377" y="163830"/>
                  </a:lnTo>
                  <a:lnTo>
                    <a:pt x="350393" y="166243"/>
                  </a:lnTo>
                  <a:lnTo>
                    <a:pt x="350012" y="169037"/>
                  </a:lnTo>
                  <a:lnTo>
                    <a:pt x="343789" y="168783"/>
                  </a:lnTo>
                  <a:lnTo>
                    <a:pt x="338709" y="168529"/>
                  </a:lnTo>
                  <a:lnTo>
                    <a:pt x="330200" y="168148"/>
                  </a:lnTo>
                  <a:lnTo>
                    <a:pt x="322834" y="167894"/>
                  </a:lnTo>
                  <a:lnTo>
                    <a:pt x="318897" y="168275"/>
                  </a:lnTo>
                  <a:lnTo>
                    <a:pt x="314833" y="169037"/>
                  </a:lnTo>
                  <a:lnTo>
                    <a:pt x="305689" y="169418"/>
                  </a:lnTo>
                  <a:lnTo>
                    <a:pt x="297307" y="170180"/>
                  </a:lnTo>
                  <a:lnTo>
                    <a:pt x="289941" y="171831"/>
                  </a:lnTo>
                  <a:lnTo>
                    <a:pt x="283464" y="173863"/>
                  </a:lnTo>
                  <a:lnTo>
                    <a:pt x="277749" y="176149"/>
                  </a:lnTo>
                  <a:lnTo>
                    <a:pt x="272415" y="179070"/>
                  </a:lnTo>
                  <a:lnTo>
                    <a:pt x="263271" y="185039"/>
                  </a:lnTo>
                  <a:lnTo>
                    <a:pt x="254889" y="191262"/>
                  </a:lnTo>
                  <a:lnTo>
                    <a:pt x="246888" y="197104"/>
                  </a:lnTo>
                  <a:lnTo>
                    <a:pt x="242570" y="199517"/>
                  </a:lnTo>
                  <a:lnTo>
                    <a:pt x="237871" y="201549"/>
                  </a:lnTo>
                  <a:lnTo>
                    <a:pt x="232918" y="203200"/>
                  </a:lnTo>
                  <a:lnTo>
                    <a:pt x="227457" y="204216"/>
                  </a:lnTo>
                  <a:lnTo>
                    <a:pt x="208280" y="206121"/>
                  </a:lnTo>
                  <a:lnTo>
                    <a:pt x="189484" y="206121"/>
                  </a:lnTo>
                  <a:lnTo>
                    <a:pt x="171577" y="204216"/>
                  </a:lnTo>
                  <a:lnTo>
                    <a:pt x="153924" y="200787"/>
                  </a:lnTo>
                  <a:lnTo>
                    <a:pt x="137033" y="195326"/>
                  </a:lnTo>
                  <a:lnTo>
                    <a:pt x="120269" y="188341"/>
                  </a:lnTo>
                  <a:lnTo>
                    <a:pt x="103759" y="179451"/>
                  </a:lnTo>
                  <a:lnTo>
                    <a:pt x="87376" y="169037"/>
                  </a:lnTo>
                  <a:lnTo>
                    <a:pt x="72009" y="157734"/>
                  </a:lnTo>
                  <a:lnTo>
                    <a:pt x="58166" y="146812"/>
                  </a:lnTo>
                  <a:lnTo>
                    <a:pt x="45466" y="135128"/>
                  </a:lnTo>
                  <a:lnTo>
                    <a:pt x="39624" y="128905"/>
                  </a:lnTo>
                  <a:lnTo>
                    <a:pt x="34036" y="122301"/>
                  </a:lnTo>
                  <a:lnTo>
                    <a:pt x="28956" y="115062"/>
                  </a:lnTo>
                  <a:lnTo>
                    <a:pt x="23876" y="107442"/>
                  </a:lnTo>
                  <a:lnTo>
                    <a:pt x="19304" y="99187"/>
                  </a:lnTo>
                  <a:lnTo>
                    <a:pt x="14859" y="90170"/>
                  </a:lnTo>
                  <a:lnTo>
                    <a:pt x="10795" y="80264"/>
                  </a:lnTo>
                  <a:lnTo>
                    <a:pt x="6858" y="69469"/>
                  </a:lnTo>
                  <a:lnTo>
                    <a:pt x="3175" y="57912"/>
                  </a:lnTo>
                  <a:lnTo>
                    <a:pt x="0" y="45212"/>
                  </a:lnTo>
                  <a:lnTo>
                    <a:pt x="9906" y="38608"/>
                  </a:lnTo>
                  <a:lnTo>
                    <a:pt x="20574" y="32512"/>
                  </a:lnTo>
                  <a:lnTo>
                    <a:pt x="31369" y="26543"/>
                  </a:lnTo>
                  <a:lnTo>
                    <a:pt x="42799" y="21209"/>
                  </a:lnTo>
                  <a:lnTo>
                    <a:pt x="54483" y="16256"/>
                  </a:lnTo>
                  <a:lnTo>
                    <a:pt x="66548" y="11938"/>
                  </a:lnTo>
                  <a:lnTo>
                    <a:pt x="78613" y="8128"/>
                  </a:lnTo>
                  <a:lnTo>
                    <a:pt x="91059" y="4953"/>
                  </a:lnTo>
                  <a:lnTo>
                    <a:pt x="103759" y="2667"/>
                  </a:lnTo>
                  <a:lnTo>
                    <a:pt x="116332" y="1016"/>
                  </a:lnTo>
                  <a:lnTo>
                    <a:pt x="129032" y="0"/>
                  </a:lnTo>
                  <a:lnTo>
                    <a:pt x="141859" y="0"/>
                  </a:lnTo>
                  <a:lnTo>
                    <a:pt x="154559" y="1016"/>
                  </a:lnTo>
                  <a:lnTo>
                    <a:pt x="167386" y="2794"/>
                  </a:lnTo>
                  <a:lnTo>
                    <a:pt x="179959" y="5715"/>
                  </a:lnTo>
                  <a:lnTo>
                    <a:pt x="192278" y="9652"/>
                  </a:lnTo>
                  <a:lnTo>
                    <a:pt x="207772" y="16637"/>
                  </a:lnTo>
                  <a:lnTo>
                    <a:pt x="221361" y="23876"/>
                  </a:lnTo>
                  <a:lnTo>
                    <a:pt x="233426" y="31369"/>
                  </a:lnTo>
                  <a:lnTo>
                    <a:pt x="243840" y="39370"/>
                  </a:lnTo>
                  <a:lnTo>
                    <a:pt x="252984" y="47625"/>
                  </a:lnTo>
                  <a:lnTo>
                    <a:pt x="261366" y="56134"/>
                  </a:lnTo>
                  <a:lnTo>
                    <a:pt x="268732" y="64770"/>
                  </a:lnTo>
                  <a:lnTo>
                    <a:pt x="275590" y="73787"/>
                  </a:lnTo>
                  <a:lnTo>
                    <a:pt x="288163" y="92583"/>
                  </a:lnTo>
                  <a:lnTo>
                    <a:pt x="300736" y="111760"/>
                  </a:lnTo>
                  <a:lnTo>
                    <a:pt x="307594" y="121539"/>
                  </a:lnTo>
                  <a:lnTo>
                    <a:pt x="314833" y="131445"/>
                  </a:lnTo>
                  <a:lnTo>
                    <a:pt x="323215" y="141351"/>
                  </a:lnTo>
                  <a:close/>
                </a:path>
              </a:pathLst>
            </a:custGeom>
            <a:solidFill>
              <a:srgbClr val="558800"/>
            </a:solidFill>
            <a:ln w="0" cap="flat" cmpd="sng" algn="ctr">
              <a:solidFill>
                <a:srgbClr val="558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94075" y="2543939"/>
              <a:ext cx="350162" cy="205838"/>
            </a:xfrm>
            <a:custGeom>
              <a:avLst/>
              <a:gdLst/>
              <a:ahLst/>
              <a:cxnLst/>
              <a:rect l="0" t="0" r="0" b="0"/>
              <a:pathLst>
                <a:path w="350162" h="205838">
                  <a:moveTo>
                    <a:pt x="332328" y="151238"/>
                  </a:moveTo>
                  <a:lnTo>
                    <a:pt x="338273" y="155060"/>
                  </a:lnTo>
                  <a:lnTo>
                    <a:pt x="344757" y="159428"/>
                  </a:lnTo>
                  <a:lnTo>
                    <a:pt x="347459" y="161066"/>
                  </a:lnTo>
                  <a:lnTo>
                    <a:pt x="349620" y="163796"/>
                  </a:lnTo>
                  <a:lnTo>
                    <a:pt x="350161" y="165980"/>
                  </a:lnTo>
                  <a:lnTo>
                    <a:pt x="350161" y="168710"/>
                  </a:lnTo>
                  <a:lnTo>
                    <a:pt x="343676" y="168710"/>
                  </a:lnTo>
                  <a:lnTo>
                    <a:pt x="338813" y="168710"/>
                  </a:lnTo>
                  <a:lnTo>
                    <a:pt x="330167" y="168164"/>
                  </a:lnTo>
                  <a:lnTo>
                    <a:pt x="322602" y="168164"/>
                  </a:lnTo>
                  <a:lnTo>
                    <a:pt x="318819" y="168164"/>
                  </a:lnTo>
                  <a:lnTo>
                    <a:pt x="315037" y="168710"/>
                  </a:lnTo>
                  <a:lnTo>
                    <a:pt x="305850" y="169256"/>
                  </a:lnTo>
                  <a:lnTo>
                    <a:pt x="297204" y="170348"/>
                  </a:lnTo>
                  <a:lnTo>
                    <a:pt x="290179" y="171986"/>
                  </a:lnTo>
                  <a:lnTo>
                    <a:pt x="283695" y="173624"/>
                  </a:lnTo>
                  <a:lnTo>
                    <a:pt x="277751" y="176354"/>
                  </a:lnTo>
                  <a:lnTo>
                    <a:pt x="272347" y="179084"/>
                  </a:lnTo>
                  <a:lnTo>
                    <a:pt x="263161" y="185090"/>
                  </a:lnTo>
                  <a:lnTo>
                    <a:pt x="255055" y="191096"/>
                  </a:lnTo>
                  <a:lnTo>
                    <a:pt x="246950" y="197101"/>
                  </a:lnTo>
                  <a:lnTo>
                    <a:pt x="242627" y="199285"/>
                  </a:lnTo>
                  <a:lnTo>
                    <a:pt x="237764" y="201469"/>
                  </a:lnTo>
                  <a:lnTo>
                    <a:pt x="232900" y="203107"/>
                  </a:lnTo>
                  <a:lnTo>
                    <a:pt x="227496" y="204199"/>
                  </a:lnTo>
                  <a:lnTo>
                    <a:pt x="208043" y="205837"/>
                  </a:lnTo>
                  <a:lnTo>
                    <a:pt x="189671" y="205837"/>
                  </a:lnTo>
                  <a:lnTo>
                    <a:pt x="171298" y="204199"/>
                  </a:lnTo>
                  <a:lnTo>
                    <a:pt x="154006" y="200923"/>
                  </a:lnTo>
                  <a:lnTo>
                    <a:pt x="137255" y="195464"/>
                  </a:lnTo>
                  <a:lnTo>
                    <a:pt x="120503" y="188366"/>
                  </a:lnTo>
                  <a:lnTo>
                    <a:pt x="103752" y="179630"/>
                  </a:lnTo>
                  <a:lnTo>
                    <a:pt x="87540" y="168710"/>
                  </a:lnTo>
                  <a:lnTo>
                    <a:pt x="71870" y="157790"/>
                  </a:lnTo>
                  <a:lnTo>
                    <a:pt x="58360" y="146871"/>
                  </a:lnTo>
                  <a:lnTo>
                    <a:pt x="45391" y="134859"/>
                  </a:lnTo>
                  <a:lnTo>
                    <a:pt x="39448" y="128853"/>
                  </a:lnTo>
                  <a:lnTo>
                    <a:pt x="34044" y="122301"/>
                  </a:lnTo>
                  <a:lnTo>
                    <a:pt x="29180" y="115203"/>
                  </a:lnTo>
                  <a:lnTo>
                    <a:pt x="23777" y="107559"/>
                  </a:lnTo>
                  <a:lnTo>
                    <a:pt x="19454" y="99369"/>
                  </a:lnTo>
                  <a:lnTo>
                    <a:pt x="15131" y="90088"/>
                  </a:lnTo>
                  <a:lnTo>
                    <a:pt x="10808" y="80260"/>
                  </a:lnTo>
                  <a:lnTo>
                    <a:pt x="7025" y="69340"/>
                  </a:lnTo>
                  <a:lnTo>
                    <a:pt x="3242" y="57874"/>
                  </a:lnTo>
                  <a:lnTo>
                    <a:pt x="0" y="45317"/>
                  </a:lnTo>
                  <a:lnTo>
                    <a:pt x="9727" y="38765"/>
                  </a:lnTo>
                  <a:lnTo>
                    <a:pt x="20534" y="32759"/>
                  </a:lnTo>
                  <a:lnTo>
                    <a:pt x="31342" y="26753"/>
                  </a:lnTo>
                  <a:lnTo>
                    <a:pt x="42690" y="21293"/>
                  </a:lnTo>
                  <a:lnTo>
                    <a:pt x="54578" y="16379"/>
                  </a:lnTo>
                  <a:lnTo>
                    <a:pt x="66466" y="12011"/>
                  </a:lnTo>
                  <a:lnTo>
                    <a:pt x="78354" y="8189"/>
                  </a:lnTo>
                  <a:lnTo>
                    <a:pt x="90783" y="4913"/>
                  </a:lnTo>
                  <a:lnTo>
                    <a:pt x="103752" y="2729"/>
                  </a:lnTo>
                  <a:lnTo>
                    <a:pt x="116180" y="1092"/>
                  </a:lnTo>
                  <a:lnTo>
                    <a:pt x="129149" y="0"/>
                  </a:lnTo>
                  <a:lnTo>
                    <a:pt x="142118" y="0"/>
                  </a:lnTo>
                  <a:lnTo>
                    <a:pt x="154546" y="1092"/>
                  </a:lnTo>
                  <a:lnTo>
                    <a:pt x="167515" y="2729"/>
                  </a:lnTo>
                  <a:lnTo>
                    <a:pt x="179944" y="5459"/>
                  </a:lnTo>
                  <a:lnTo>
                    <a:pt x="192372" y="9827"/>
                  </a:lnTo>
                  <a:lnTo>
                    <a:pt x="208043" y="16379"/>
                  </a:lnTo>
                  <a:lnTo>
                    <a:pt x="221552" y="24023"/>
                  </a:lnTo>
                  <a:lnTo>
                    <a:pt x="233441" y="31121"/>
                  </a:lnTo>
                  <a:lnTo>
                    <a:pt x="243708" y="39311"/>
                  </a:lnTo>
                  <a:lnTo>
                    <a:pt x="252894" y="47500"/>
                  </a:lnTo>
                  <a:lnTo>
                    <a:pt x="261540" y="56236"/>
                  </a:lnTo>
                  <a:lnTo>
                    <a:pt x="268565" y="64972"/>
                  </a:lnTo>
                  <a:lnTo>
                    <a:pt x="275590" y="73708"/>
                  </a:lnTo>
                  <a:lnTo>
                    <a:pt x="288018" y="92818"/>
                  </a:lnTo>
                  <a:lnTo>
                    <a:pt x="300987" y="111927"/>
                  </a:lnTo>
                  <a:lnTo>
                    <a:pt x="307471" y="121209"/>
                  </a:lnTo>
                  <a:lnTo>
                    <a:pt x="315037" y="131583"/>
                  </a:lnTo>
                  <a:lnTo>
                    <a:pt x="323142" y="141411"/>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300559" y="2596900"/>
              <a:ext cx="322060" cy="104830"/>
            </a:xfrm>
            <a:custGeom>
              <a:avLst/>
              <a:gdLst/>
              <a:ahLst/>
              <a:cxnLst/>
              <a:rect l="0" t="0" r="0" b="0"/>
              <a:pathLst>
                <a:path w="322060" h="104830">
                  <a:moveTo>
                    <a:pt x="322059" y="104829"/>
                  </a:moveTo>
                  <a:lnTo>
                    <a:pt x="280991" y="94456"/>
                  </a:lnTo>
                  <a:lnTo>
                    <a:pt x="239924" y="86266"/>
                  </a:lnTo>
                  <a:lnTo>
                    <a:pt x="198856" y="78622"/>
                  </a:lnTo>
                  <a:lnTo>
                    <a:pt x="158328" y="69340"/>
                  </a:lnTo>
                  <a:lnTo>
                    <a:pt x="137794" y="64426"/>
                  </a:lnTo>
                  <a:lnTo>
                    <a:pt x="117801" y="58420"/>
                  </a:lnTo>
                  <a:lnTo>
                    <a:pt x="97267" y="51323"/>
                  </a:lnTo>
                  <a:lnTo>
                    <a:pt x="77813" y="43679"/>
                  </a:lnTo>
                  <a:lnTo>
                    <a:pt x="57820" y="34943"/>
                  </a:lnTo>
                  <a:lnTo>
                    <a:pt x="38367" y="24569"/>
                  </a:lnTo>
                  <a:lnTo>
                    <a:pt x="19453" y="13103"/>
                  </a:lnTo>
                  <a:lnTo>
                    <a:pt x="0"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344330" y="2575606"/>
              <a:ext cx="28100" cy="61152"/>
            </a:xfrm>
            <a:custGeom>
              <a:avLst/>
              <a:gdLst/>
              <a:ahLst/>
              <a:cxnLst/>
              <a:rect l="0" t="0" r="0" b="0"/>
              <a:pathLst>
                <a:path w="28100" h="61152">
                  <a:moveTo>
                    <a:pt x="0" y="0"/>
                  </a:moveTo>
                  <a:lnTo>
                    <a:pt x="3782" y="2184"/>
                  </a:lnTo>
                  <a:lnTo>
                    <a:pt x="7025" y="4914"/>
                  </a:lnTo>
                  <a:lnTo>
                    <a:pt x="12969" y="11466"/>
                  </a:lnTo>
                  <a:lnTo>
                    <a:pt x="17292" y="18564"/>
                  </a:lnTo>
                  <a:lnTo>
                    <a:pt x="21074" y="27300"/>
                  </a:lnTo>
                  <a:lnTo>
                    <a:pt x="24316" y="36036"/>
                  </a:lnTo>
                  <a:lnTo>
                    <a:pt x="25937" y="44771"/>
                  </a:lnTo>
                  <a:lnTo>
                    <a:pt x="27558" y="53507"/>
                  </a:lnTo>
                  <a:lnTo>
                    <a:pt x="28099" y="6115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383778" y="2563048"/>
              <a:ext cx="50255" cy="96642"/>
            </a:xfrm>
            <a:custGeom>
              <a:avLst/>
              <a:gdLst/>
              <a:ahLst/>
              <a:cxnLst/>
              <a:rect l="0" t="0" r="0" b="0"/>
              <a:pathLst>
                <a:path w="50255" h="96642">
                  <a:moveTo>
                    <a:pt x="0" y="0"/>
                  </a:moveTo>
                  <a:lnTo>
                    <a:pt x="5403" y="2730"/>
                  </a:lnTo>
                  <a:lnTo>
                    <a:pt x="10807" y="6552"/>
                  </a:lnTo>
                  <a:lnTo>
                    <a:pt x="15130" y="10920"/>
                  </a:lnTo>
                  <a:lnTo>
                    <a:pt x="19993" y="15834"/>
                  </a:lnTo>
                  <a:lnTo>
                    <a:pt x="23776" y="21294"/>
                  </a:lnTo>
                  <a:lnTo>
                    <a:pt x="27558" y="27300"/>
                  </a:lnTo>
                  <a:lnTo>
                    <a:pt x="34043" y="40404"/>
                  </a:lnTo>
                  <a:lnTo>
                    <a:pt x="39446" y="54599"/>
                  </a:lnTo>
                  <a:lnTo>
                    <a:pt x="43769" y="69341"/>
                  </a:lnTo>
                  <a:lnTo>
                    <a:pt x="47552" y="83537"/>
                  </a:lnTo>
                  <a:lnTo>
                    <a:pt x="50254" y="9664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430248" y="2554858"/>
              <a:ext cx="52958" cy="117389"/>
            </a:xfrm>
            <a:custGeom>
              <a:avLst/>
              <a:gdLst/>
              <a:ahLst/>
              <a:cxnLst/>
              <a:rect l="0" t="0" r="0" b="0"/>
              <a:pathLst>
                <a:path w="52958" h="117389">
                  <a:moveTo>
                    <a:pt x="0" y="0"/>
                  </a:moveTo>
                  <a:lnTo>
                    <a:pt x="6484" y="6552"/>
                  </a:lnTo>
                  <a:lnTo>
                    <a:pt x="12429" y="13104"/>
                  </a:lnTo>
                  <a:lnTo>
                    <a:pt x="17832" y="20748"/>
                  </a:lnTo>
                  <a:lnTo>
                    <a:pt x="22155" y="28392"/>
                  </a:lnTo>
                  <a:lnTo>
                    <a:pt x="29721" y="44225"/>
                  </a:lnTo>
                  <a:lnTo>
                    <a:pt x="36205" y="60059"/>
                  </a:lnTo>
                  <a:lnTo>
                    <a:pt x="41068" y="75893"/>
                  </a:lnTo>
                  <a:lnTo>
                    <a:pt x="44851" y="91180"/>
                  </a:lnTo>
                  <a:lnTo>
                    <a:pt x="49174" y="105376"/>
                  </a:lnTo>
                  <a:lnTo>
                    <a:pt x="52957" y="11738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484286" y="2567416"/>
              <a:ext cx="42690" cy="113021"/>
            </a:xfrm>
            <a:custGeom>
              <a:avLst/>
              <a:gdLst/>
              <a:ahLst/>
              <a:cxnLst/>
              <a:rect l="0" t="0" r="0" b="0"/>
              <a:pathLst>
                <a:path w="42690" h="113021">
                  <a:moveTo>
                    <a:pt x="0" y="0"/>
                  </a:moveTo>
                  <a:lnTo>
                    <a:pt x="7565" y="8190"/>
                  </a:lnTo>
                  <a:lnTo>
                    <a:pt x="14050" y="16380"/>
                  </a:lnTo>
                  <a:lnTo>
                    <a:pt x="18913" y="24570"/>
                  </a:lnTo>
                  <a:lnTo>
                    <a:pt x="23236" y="32759"/>
                  </a:lnTo>
                  <a:lnTo>
                    <a:pt x="26478" y="40949"/>
                  </a:lnTo>
                  <a:lnTo>
                    <a:pt x="29180" y="49139"/>
                  </a:lnTo>
                  <a:lnTo>
                    <a:pt x="31341" y="56783"/>
                  </a:lnTo>
                  <a:lnTo>
                    <a:pt x="32963" y="63881"/>
                  </a:lnTo>
                  <a:lnTo>
                    <a:pt x="35664" y="78622"/>
                  </a:lnTo>
                  <a:lnTo>
                    <a:pt x="37285" y="91726"/>
                  </a:lnTo>
                  <a:lnTo>
                    <a:pt x="39447" y="103192"/>
                  </a:lnTo>
                  <a:lnTo>
                    <a:pt x="40528" y="108106"/>
                  </a:lnTo>
                  <a:lnTo>
                    <a:pt x="42689" y="11302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542645" y="2600721"/>
              <a:ext cx="33504" cy="86268"/>
            </a:xfrm>
            <a:custGeom>
              <a:avLst/>
              <a:gdLst/>
              <a:ahLst/>
              <a:cxnLst/>
              <a:rect l="0" t="0" r="0" b="0"/>
              <a:pathLst>
                <a:path w="33504" h="86268">
                  <a:moveTo>
                    <a:pt x="0" y="0"/>
                  </a:moveTo>
                  <a:lnTo>
                    <a:pt x="4863" y="5460"/>
                  </a:lnTo>
                  <a:lnTo>
                    <a:pt x="8646" y="10920"/>
                  </a:lnTo>
                  <a:lnTo>
                    <a:pt x="11888" y="16380"/>
                  </a:lnTo>
                  <a:lnTo>
                    <a:pt x="14590" y="22386"/>
                  </a:lnTo>
                  <a:lnTo>
                    <a:pt x="18913" y="33852"/>
                  </a:lnTo>
                  <a:lnTo>
                    <a:pt x="21615" y="45317"/>
                  </a:lnTo>
                  <a:lnTo>
                    <a:pt x="23776" y="56783"/>
                  </a:lnTo>
                  <a:lnTo>
                    <a:pt x="25938" y="67703"/>
                  </a:lnTo>
                  <a:lnTo>
                    <a:pt x="29180" y="77531"/>
                  </a:lnTo>
                  <a:lnTo>
                    <a:pt x="30802" y="81899"/>
                  </a:lnTo>
                  <a:lnTo>
                    <a:pt x="33503" y="8626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356759" y="2661873"/>
              <a:ext cx="77813" cy="21841"/>
            </a:xfrm>
            <a:custGeom>
              <a:avLst/>
              <a:gdLst/>
              <a:ahLst/>
              <a:cxnLst/>
              <a:rect l="0" t="0" r="0" b="0"/>
              <a:pathLst>
                <a:path w="77813" h="21841">
                  <a:moveTo>
                    <a:pt x="0" y="18564"/>
                  </a:moveTo>
                  <a:lnTo>
                    <a:pt x="10807" y="21294"/>
                  </a:lnTo>
                  <a:lnTo>
                    <a:pt x="21074" y="21840"/>
                  </a:lnTo>
                  <a:lnTo>
                    <a:pt x="31881" y="21294"/>
                  </a:lnTo>
                  <a:lnTo>
                    <a:pt x="42689" y="19656"/>
                  </a:lnTo>
                  <a:lnTo>
                    <a:pt x="52415" y="16380"/>
                  </a:lnTo>
                  <a:lnTo>
                    <a:pt x="62142" y="12011"/>
                  </a:lnTo>
                  <a:lnTo>
                    <a:pt x="70788" y="6552"/>
                  </a:lnTo>
                  <a:lnTo>
                    <a:pt x="7781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318392" y="2638395"/>
              <a:ext cx="56200" cy="9284"/>
            </a:xfrm>
            <a:custGeom>
              <a:avLst/>
              <a:gdLst/>
              <a:ahLst/>
              <a:cxnLst/>
              <a:rect l="0" t="0" r="0" b="0"/>
              <a:pathLst>
                <a:path w="56200" h="9284">
                  <a:moveTo>
                    <a:pt x="0" y="0"/>
                  </a:moveTo>
                  <a:lnTo>
                    <a:pt x="4863" y="3276"/>
                  </a:lnTo>
                  <a:lnTo>
                    <a:pt x="9186" y="6006"/>
                  </a:lnTo>
                  <a:lnTo>
                    <a:pt x="12969" y="7644"/>
                  </a:lnTo>
                  <a:lnTo>
                    <a:pt x="17292" y="8736"/>
                  </a:lnTo>
                  <a:lnTo>
                    <a:pt x="24857" y="9283"/>
                  </a:lnTo>
                  <a:lnTo>
                    <a:pt x="31882" y="8736"/>
                  </a:lnTo>
                  <a:lnTo>
                    <a:pt x="38366" y="7098"/>
                  </a:lnTo>
                  <a:lnTo>
                    <a:pt x="44851" y="4368"/>
                  </a:lnTo>
                  <a:lnTo>
                    <a:pt x="50795" y="2184"/>
                  </a:lnTo>
                  <a:lnTo>
                    <a:pt x="5619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397286" y="2672246"/>
              <a:ext cx="84840" cy="33853"/>
            </a:xfrm>
            <a:custGeom>
              <a:avLst/>
              <a:gdLst/>
              <a:ahLst/>
              <a:cxnLst/>
              <a:rect l="0" t="0" r="0" b="0"/>
              <a:pathLst>
                <a:path w="84840" h="33853">
                  <a:moveTo>
                    <a:pt x="0" y="33306"/>
                  </a:moveTo>
                  <a:lnTo>
                    <a:pt x="11888" y="33852"/>
                  </a:lnTo>
                  <a:lnTo>
                    <a:pt x="23777" y="32760"/>
                  </a:lnTo>
                  <a:lnTo>
                    <a:pt x="35665" y="30576"/>
                  </a:lnTo>
                  <a:lnTo>
                    <a:pt x="47553" y="26754"/>
                  </a:lnTo>
                  <a:lnTo>
                    <a:pt x="58360" y="21840"/>
                  </a:lnTo>
                  <a:lnTo>
                    <a:pt x="68628" y="15834"/>
                  </a:lnTo>
                  <a:lnTo>
                    <a:pt x="73491" y="12558"/>
                  </a:lnTo>
                  <a:lnTo>
                    <a:pt x="77814" y="8736"/>
                  </a:lnTo>
                  <a:lnTo>
                    <a:pt x="81597" y="4368"/>
                  </a:lnTo>
                  <a:lnTo>
                    <a:pt x="8483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449162" y="2684804"/>
              <a:ext cx="77813" cy="48048"/>
            </a:xfrm>
            <a:custGeom>
              <a:avLst/>
              <a:gdLst/>
              <a:ahLst/>
              <a:cxnLst/>
              <a:rect l="0" t="0" r="0" b="0"/>
              <a:pathLst>
                <a:path w="77813" h="48048">
                  <a:moveTo>
                    <a:pt x="0" y="48047"/>
                  </a:moveTo>
                  <a:lnTo>
                    <a:pt x="8105" y="46409"/>
                  </a:lnTo>
                  <a:lnTo>
                    <a:pt x="14589" y="44225"/>
                  </a:lnTo>
                  <a:lnTo>
                    <a:pt x="21074" y="42041"/>
                  </a:lnTo>
                  <a:lnTo>
                    <a:pt x="27558" y="39311"/>
                  </a:lnTo>
                  <a:lnTo>
                    <a:pt x="38365" y="33305"/>
                  </a:lnTo>
                  <a:lnTo>
                    <a:pt x="48092" y="26753"/>
                  </a:lnTo>
                  <a:lnTo>
                    <a:pt x="56198" y="19655"/>
                  </a:lnTo>
                  <a:lnTo>
                    <a:pt x="63763" y="12558"/>
                  </a:lnTo>
                  <a:lnTo>
                    <a:pt x="70788" y="6006"/>
                  </a:lnTo>
                  <a:lnTo>
                    <a:pt x="7781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504279" y="2692993"/>
              <a:ext cx="72410" cy="46410"/>
            </a:xfrm>
            <a:custGeom>
              <a:avLst/>
              <a:gdLst/>
              <a:ahLst/>
              <a:cxnLst/>
              <a:rect l="0" t="0" r="0" b="0"/>
              <a:pathLst>
                <a:path w="72410" h="46410">
                  <a:moveTo>
                    <a:pt x="0" y="46409"/>
                  </a:moveTo>
                  <a:lnTo>
                    <a:pt x="11348" y="41495"/>
                  </a:lnTo>
                  <a:lnTo>
                    <a:pt x="21615" y="36581"/>
                  </a:lnTo>
                  <a:lnTo>
                    <a:pt x="30801" y="31122"/>
                  </a:lnTo>
                  <a:lnTo>
                    <a:pt x="38906" y="25116"/>
                  </a:lnTo>
                  <a:lnTo>
                    <a:pt x="55658" y="12012"/>
                  </a:lnTo>
                  <a:lnTo>
                    <a:pt x="63763" y="6006"/>
                  </a:lnTo>
                  <a:lnTo>
                    <a:pt x="7240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6" name="Picture 4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600600">
            <a:off x="7213642" y="2068669"/>
            <a:ext cx="3103959" cy="2915361"/>
          </a:xfrm>
          <a:prstGeom prst="rect">
            <a:avLst/>
          </a:prstGeom>
          <a:solidFill>
            <a:scrgbClr r="0" g="0" b="0">
              <a:alpha val="0"/>
            </a:scrgbClr>
          </a:solidFill>
        </p:spPr>
      </p:pic>
    </p:spTree>
    <p:extLst>
      <p:ext uri="{BB962C8B-B14F-4D97-AF65-F5344CB8AC3E}">
        <p14:creationId xmlns:p14="http://schemas.microsoft.com/office/powerpoint/2010/main" xmlns="" val="25779900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8926" y="4622006"/>
            <a:ext cx="3969624" cy="2251848"/>
          </a:xfrm>
          <a:prstGeom prst="rect">
            <a:avLst/>
          </a:prstGeom>
          <a:noFill/>
        </p:spPr>
        <p:txBody>
          <a:bodyPr vert="horz" wrap="square" lIns="96469" tIns="48235" rIns="96469" bIns="48235" rtlCol="0">
            <a:spAutoFit/>
          </a:bodyPr>
          <a:lstStyle/>
          <a:p>
            <a:r>
              <a:rPr lang="en-US" sz="2800" b="1" dirty="0">
                <a:solidFill>
                  <a:srgbClr val="0000FF"/>
                </a:solidFill>
                <a:latin typeface="Arial" pitchFamily="34" charset="0"/>
                <a:cs typeface="Arial" pitchFamily="34" charset="0"/>
              </a:rPr>
              <a:t>1 in = 2.54 cm</a:t>
            </a:r>
          </a:p>
          <a:p>
            <a:r>
              <a:rPr lang="en-US" sz="2800" b="1" dirty="0">
                <a:solidFill>
                  <a:srgbClr val="0000FF"/>
                </a:solidFill>
                <a:latin typeface="Arial" pitchFamily="34" charset="0"/>
                <a:cs typeface="Arial" pitchFamily="34" charset="0"/>
              </a:rPr>
              <a:t>1 </a:t>
            </a:r>
            <a:r>
              <a:rPr lang="en-US" sz="2800" b="1" dirty="0" err="1">
                <a:solidFill>
                  <a:srgbClr val="0000FF"/>
                </a:solidFill>
                <a:latin typeface="Arial" pitchFamily="34" charset="0"/>
                <a:cs typeface="Arial" pitchFamily="34" charset="0"/>
              </a:rPr>
              <a:t>ft</a:t>
            </a:r>
            <a:r>
              <a:rPr lang="en-US" sz="2800" b="1" dirty="0">
                <a:solidFill>
                  <a:srgbClr val="0000FF"/>
                </a:solidFill>
                <a:latin typeface="Arial" pitchFamily="34" charset="0"/>
                <a:cs typeface="Arial" pitchFamily="34" charset="0"/>
              </a:rPr>
              <a:t> = 0.3 m</a:t>
            </a:r>
          </a:p>
          <a:p>
            <a:r>
              <a:rPr lang="en-US" sz="2800" b="1" dirty="0">
                <a:solidFill>
                  <a:srgbClr val="0000FF"/>
                </a:solidFill>
                <a:latin typeface="Arial" pitchFamily="34" charset="0"/>
                <a:cs typeface="Arial" pitchFamily="34" charset="0"/>
              </a:rPr>
              <a:t>1 mi = 1.6 km</a:t>
            </a:r>
          </a:p>
          <a:p>
            <a:r>
              <a:rPr lang="en-US" sz="2800" b="1" dirty="0">
                <a:solidFill>
                  <a:srgbClr val="0000FF"/>
                </a:solidFill>
                <a:latin typeface="Arial" pitchFamily="34" charset="0"/>
                <a:cs typeface="Arial" pitchFamily="34" charset="0"/>
              </a:rPr>
              <a:t>1 </a:t>
            </a:r>
            <a:r>
              <a:rPr lang="en-US" sz="2800" b="1" dirty="0" err="1">
                <a:solidFill>
                  <a:srgbClr val="0000FF"/>
                </a:solidFill>
                <a:latin typeface="Arial" pitchFamily="34" charset="0"/>
                <a:cs typeface="Arial" pitchFamily="34" charset="0"/>
              </a:rPr>
              <a:t>lb</a:t>
            </a:r>
            <a:r>
              <a:rPr lang="en-US" sz="2800" b="1" dirty="0">
                <a:solidFill>
                  <a:srgbClr val="0000FF"/>
                </a:solidFill>
                <a:latin typeface="Arial" pitchFamily="34" charset="0"/>
                <a:cs typeface="Arial" pitchFamily="34" charset="0"/>
              </a:rPr>
              <a:t> = 0.45 kg</a:t>
            </a:r>
          </a:p>
          <a:p>
            <a:r>
              <a:rPr lang="en-US" sz="2800" b="1" dirty="0">
                <a:solidFill>
                  <a:srgbClr val="0000FF"/>
                </a:solidFill>
                <a:latin typeface="Arial" pitchFamily="34" charset="0"/>
                <a:cs typeface="Arial" pitchFamily="34" charset="0"/>
              </a:rPr>
              <a:t>1 gal = 3.79 l (liters)</a:t>
            </a:r>
          </a:p>
        </p:txBody>
      </p:sp>
      <p:sp>
        <p:nvSpPr>
          <p:cNvPr id="3" name="TextBox 2"/>
          <p:cNvSpPr txBox="1"/>
          <p:nvPr/>
        </p:nvSpPr>
        <p:spPr>
          <a:xfrm>
            <a:off x="869950" y="960680"/>
            <a:ext cx="685800" cy="528299"/>
          </a:xfrm>
          <a:prstGeom prst="rect">
            <a:avLst/>
          </a:prstGeom>
          <a:noFill/>
        </p:spPr>
        <p:txBody>
          <a:bodyPr vert="horz" wrap="square" lIns="96469" tIns="48235" rIns="96469" bIns="48235" rtlCol="0">
            <a:spAutoFit/>
          </a:bodyPr>
          <a:lstStyle/>
          <a:p>
            <a:r>
              <a:rPr lang="en-US" sz="2800" b="1">
                <a:solidFill>
                  <a:srgbClr val="000000"/>
                </a:solidFill>
                <a:latin typeface="Arial" pitchFamily="34" charset="0"/>
                <a:cs typeface="Arial" pitchFamily="34" charset="0"/>
              </a:rPr>
              <a:t>44</a:t>
            </a:r>
          </a:p>
        </p:txBody>
      </p:sp>
      <p:sp>
        <p:nvSpPr>
          <p:cNvPr id="4" name="TextBox 3"/>
          <p:cNvSpPr txBox="1"/>
          <p:nvPr/>
        </p:nvSpPr>
        <p:spPr>
          <a:xfrm>
            <a:off x="1752853" y="960680"/>
            <a:ext cx="9023097" cy="528299"/>
          </a:xfrm>
          <a:prstGeom prst="rect">
            <a:avLst/>
          </a:prstGeom>
          <a:noFill/>
        </p:spPr>
        <p:txBody>
          <a:bodyPr vert="horz" wrap="square" lIns="96469" tIns="48235" rIns="96469" bIns="48235" rtlCol="0">
            <a:spAutoFit/>
          </a:bodyPr>
          <a:lstStyle/>
          <a:p>
            <a:r>
              <a:rPr lang="en-US" sz="2800" b="1" dirty="0">
                <a:solidFill>
                  <a:srgbClr val="000000"/>
                </a:solidFill>
                <a:latin typeface="Arial" pitchFamily="34" charset="0"/>
                <a:cs typeface="Arial" pitchFamily="34" charset="0"/>
              </a:rPr>
              <a:t>Chris weighs 54 kg. What is his weight in pounds?</a:t>
            </a: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129571"/>
            <a:ext cx="4414520" cy="64786"/>
          </a:xfrm>
          <a:prstGeom prst="rect">
            <a:avLst/>
          </a:prstGeom>
          <a:solidFill>
            <a:scrgbClr r="0" g="0" b="0">
              <a:alpha val="0"/>
            </a:scrgbClr>
          </a:solidFill>
        </p:spPr>
      </p:pic>
    </p:spTree>
    <p:extLst>
      <p:ext uri="{BB962C8B-B14F-4D97-AF65-F5344CB8AC3E}">
        <p14:creationId xmlns:p14="http://schemas.microsoft.com/office/powerpoint/2010/main" xmlns="" val="15059187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89422" y="5215871"/>
            <a:ext cx="3933528" cy="2251848"/>
          </a:xfrm>
          <a:prstGeom prst="rect">
            <a:avLst/>
          </a:prstGeom>
          <a:noFill/>
        </p:spPr>
        <p:txBody>
          <a:bodyPr vert="horz" wrap="square" lIns="96469" tIns="48235" rIns="96469" bIns="48235" rtlCol="0">
            <a:spAutoFit/>
          </a:bodyPr>
          <a:lstStyle/>
          <a:p>
            <a:r>
              <a:rPr lang="en-US" sz="2800" b="1">
                <a:solidFill>
                  <a:srgbClr val="0000FF"/>
                </a:solidFill>
                <a:latin typeface="Arial" pitchFamily="34" charset="0"/>
                <a:cs typeface="Arial" pitchFamily="34" charset="0"/>
              </a:rPr>
              <a:t>1 in = 2.54 cm</a:t>
            </a:r>
          </a:p>
          <a:p>
            <a:r>
              <a:rPr lang="en-US" sz="2800" b="1">
                <a:solidFill>
                  <a:srgbClr val="0000FF"/>
                </a:solidFill>
                <a:latin typeface="Arial" pitchFamily="34" charset="0"/>
                <a:cs typeface="Arial" pitchFamily="34" charset="0"/>
              </a:rPr>
              <a:t>1 ft = 0.3 m</a:t>
            </a:r>
          </a:p>
          <a:p>
            <a:r>
              <a:rPr lang="en-US" sz="2800" b="1">
                <a:solidFill>
                  <a:srgbClr val="0000FF"/>
                </a:solidFill>
                <a:latin typeface="Arial" pitchFamily="34" charset="0"/>
                <a:cs typeface="Arial" pitchFamily="34" charset="0"/>
              </a:rPr>
              <a:t>1 mi = 1.6 km</a:t>
            </a:r>
          </a:p>
          <a:p>
            <a:r>
              <a:rPr lang="en-US" sz="2800" b="1">
                <a:solidFill>
                  <a:srgbClr val="0000FF"/>
                </a:solidFill>
                <a:latin typeface="Arial" pitchFamily="34" charset="0"/>
                <a:cs typeface="Arial" pitchFamily="34" charset="0"/>
              </a:rPr>
              <a:t>1 lb = 0.45 kg</a:t>
            </a:r>
          </a:p>
          <a:p>
            <a:r>
              <a:rPr lang="en-US" sz="2800" b="1">
                <a:solidFill>
                  <a:srgbClr val="0000FF"/>
                </a:solidFill>
                <a:latin typeface="Arial" pitchFamily="34" charset="0"/>
                <a:cs typeface="Arial" pitchFamily="34" charset="0"/>
              </a:rPr>
              <a:t>1 gal = 3.79 l (liters)</a:t>
            </a:r>
          </a:p>
        </p:txBody>
      </p:sp>
      <p:sp>
        <p:nvSpPr>
          <p:cNvPr id="3" name="TextBox 2"/>
          <p:cNvSpPr txBox="1"/>
          <p:nvPr/>
        </p:nvSpPr>
        <p:spPr>
          <a:xfrm>
            <a:off x="935879" y="970551"/>
            <a:ext cx="10461393"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45</a:t>
            </a:r>
          </a:p>
        </p:txBody>
      </p:sp>
      <p:sp>
        <p:nvSpPr>
          <p:cNvPr id="4" name="TextBox 3"/>
          <p:cNvSpPr txBox="1"/>
          <p:nvPr/>
        </p:nvSpPr>
        <p:spPr>
          <a:xfrm>
            <a:off x="1818782" y="970552"/>
            <a:ext cx="9642968" cy="959186"/>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The distance from New Jersey to California is about 2,800 miles.  What is this distance in kilometers?</a:t>
            </a:r>
          </a:p>
        </p:txBody>
      </p:sp>
      <p:sp>
        <p:nvSpPr>
          <p:cNvPr id="5" name="TextBox 4"/>
          <p:cNvSpPr txBox="1"/>
          <p:nvPr/>
        </p:nvSpPr>
        <p:spPr>
          <a:xfrm>
            <a:off x="2427442" y="2222766"/>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6" name="TextBox 5"/>
          <p:cNvSpPr txBox="1"/>
          <p:nvPr/>
        </p:nvSpPr>
        <p:spPr>
          <a:xfrm>
            <a:off x="3310346" y="2222766"/>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3,000 km </a:t>
            </a:r>
          </a:p>
        </p:txBody>
      </p:sp>
      <p:sp>
        <p:nvSpPr>
          <p:cNvPr id="7" name="TextBox 6"/>
          <p:cNvSpPr txBox="1"/>
          <p:nvPr/>
        </p:nvSpPr>
        <p:spPr>
          <a:xfrm>
            <a:off x="2427442" y="2870624"/>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8" name="TextBox 7"/>
          <p:cNvSpPr txBox="1"/>
          <p:nvPr/>
        </p:nvSpPr>
        <p:spPr>
          <a:xfrm>
            <a:off x="3310346" y="2870624"/>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3,500 km </a:t>
            </a:r>
          </a:p>
        </p:txBody>
      </p:sp>
      <p:sp>
        <p:nvSpPr>
          <p:cNvPr id="9" name="TextBox 8"/>
          <p:cNvSpPr txBox="1"/>
          <p:nvPr/>
        </p:nvSpPr>
        <p:spPr>
          <a:xfrm>
            <a:off x="2427442" y="3505525"/>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10" name="TextBox 9"/>
          <p:cNvSpPr txBox="1"/>
          <p:nvPr/>
        </p:nvSpPr>
        <p:spPr>
          <a:xfrm>
            <a:off x="3310346" y="3505525"/>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4,000 km </a:t>
            </a:r>
          </a:p>
        </p:txBody>
      </p:sp>
      <p:sp>
        <p:nvSpPr>
          <p:cNvPr id="11" name="TextBox 10"/>
          <p:cNvSpPr txBox="1"/>
          <p:nvPr/>
        </p:nvSpPr>
        <p:spPr>
          <a:xfrm>
            <a:off x="2427442" y="4140426"/>
            <a:ext cx="3960404" cy="528299"/>
          </a:xfrm>
          <a:prstGeom prst="rect">
            <a:avLst/>
          </a:prstGeom>
          <a:noFill/>
        </p:spPr>
        <p:txBody>
          <a:bodyPr vert="horz" lIns="96469" tIns="48235" rIns="96469" bIns="48235"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2" name="TextBox 11"/>
          <p:cNvSpPr txBox="1"/>
          <p:nvPr/>
        </p:nvSpPr>
        <p:spPr>
          <a:xfrm>
            <a:off x="3310346" y="4140426"/>
            <a:ext cx="3960404" cy="528299"/>
          </a:xfrm>
          <a:prstGeom prst="rect">
            <a:avLst/>
          </a:prstGeom>
          <a:noFill/>
        </p:spPr>
        <p:txBody>
          <a:bodyPr vert="horz" lIns="96469" tIns="48235" rIns="96469" bIns="48235" rtlCol="0">
            <a:spAutoFit/>
          </a:bodyPr>
          <a:lstStyle/>
          <a:p>
            <a:r>
              <a:rPr lang="en-US" sz="2800" b="1">
                <a:solidFill>
                  <a:srgbClr val="000000"/>
                </a:solidFill>
                <a:latin typeface="Arial" pitchFamily="34" charset="0"/>
                <a:cs typeface="Arial" pitchFamily="34" charset="0"/>
              </a:rPr>
              <a:t>about 4,500 km </a:t>
            </a: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29571"/>
            <a:ext cx="3752342" cy="64786"/>
          </a:xfrm>
          <a:prstGeom prst="rect">
            <a:avLst/>
          </a:prstGeom>
          <a:solidFill>
            <a:scrgbClr r="0" g="0" b="0">
              <a:alpha val="0"/>
            </a:scrgbClr>
          </a:solidFill>
        </p:spPr>
      </p:pic>
      <p:grpSp>
        <p:nvGrpSpPr>
          <p:cNvPr id="22" name="Group 21"/>
          <p:cNvGrpSpPr>
            <a:grpSpLocks/>
          </p:cNvGrpSpPr>
          <p:nvPr/>
        </p:nvGrpSpPr>
        <p:grpSpPr bwMode="auto">
          <a:xfrm>
            <a:off x="1876425" y="2314005"/>
            <a:ext cx="365125" cy="2273365"/>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extLst>
      <p:ext uri="{BB962C8B-B14F-4D97-AF65-F5344CB8AC3E}">
        <p14:creationId xmlns:p14="http://schemas.microsoft.com/office/powerpoint/2010/main" xmlns="" val="40538316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0414" y="1013203"/>
            <a:ext cx="9418336" cy="2313403"/>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It is also helpful to know different measurements. A larger unit of measurement is comprised of a smaller unit of measurement such as a foot made up of inches.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same is true for volume and weight.</a:t>
            </a:r>
          </a:p>
          <a:p>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591765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0428" y="634902"/>
            <a:ext cx="10211337" cy="2313403"/>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You may have seen these terms (volume):</a:t>
            </a:r>
          </a:p>
          <a:p>
            <a:r>
              <a:rPr lang="en-US" sz="2400" b="1" dirty="0" smtClean="0">
                <a:solidFill>
                  <a:srgbClr val="0000FF"/>
                </a:solidFill>
                <a:latin typeface="Arial" pitchFamily="34" charset="0"/>
                <a:cs typeface="Arial" pitchFamily="34" charset="0"/>
              </a:rPr>
              <a:t>· fluid </a:t>
            </a:r>
            <a:r>
              <a:rPr lang="en-US" sz="2400" b="1" dirty="0">
                <a:solidFill>
                  <a:srgbClr val="0000FF"/>
                </a:solidFill>
                <a:latin typeface="Arial" pitchFamily="34" charset="0"/>
                <a:cs typeface="Arial" pitchFamily="34" charset="0"/>
              </a:rPr>
              <a:t>ounce (</a:t>
            </a:r>
            <a:r>
              <a:rPr lang="en-US" sz="2400" b="1" dirty="0" err="1">
                <a:solidFill>
                  <a:srgbClr val="0000FF"/>
                </a:solidFill>
                <a:latin typeface="Arial" pitchFamily="34" charset="0"/>
                <a:cs typeface="Arial" pitchFamily="34" charset="0"/>
              </a:rPr>
              <a:t>fl</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cup = 8 fluid ounces</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pint = 2 cups = 16 fluid ounces</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quart = 2 pints = 4 cups = 32 fluid ounces</a:t>
            </a:r>
          </a:p>
          <a:p>
            <a:r>
              <a:rPr lang="en-US" sz="2400" b="1" dirty="0" smtClean="0">
                <a:solidFill>
                  <a:srgbClr val="0000FF"/>
                </a:solidFill>
                <a:latin typeface="Arial" pitchFamily="34" charset="0"/>
                <a:cs typeface="Arial" pitchFamily="34" charset="0"/>
              </a:rPr>
              <a:t>· 1 </a:t>
            </a:r>
            <a:r>
              <a:rPr lang="en-US" sz="2400" b="1" dirty="0">
                <a:solidFill>
                  <a:srgbClr val="0000FF"/>
                </a:solidFill>
                <a:latin typeface="Arial" pitchFamily="34" charset="0"/>
                <a:cs typeface="Arial" pitchFamily="34" charset="0"/>
              </a:rPr>
              <a:t>gallon = 4 quarts = 8 pints = 16 cups = 128 fluid ounces</a:t>
            </a:r>
          </a:p>
        </p:txBody>
      </p:sp>
      <p:graphicFrame>
        <p:nvGraphicFramePr>
          <p:cNvPr id="3" name="Table 2"/>
          <p:cNvGraphicFramePr>
            <a:graphicFrameLocks noGrp="1"/>
          </p:cNvGraphicFramePr>
          <p:nvPr>
            <p:extLst>
              <p:ext uri="{D42A27DB-BD31-4B8C-83A1-F6EECF244321}">
                <p14:modId xmlns:p14="http://schemas.microsoft.com/office/powerpoint/2010/main" xmlns="" val="1917183909"/>
              </p:ext>
            </p:extLst>
          </p:nvPr>
        </p:nvGraphicFramePr>
        <p:xfrm>
          <a:off x="1020858" y="4437828"/>
          <a:ext cx="9242904" cy="2517316"/>
        </p:xfrm>
        <a:graphic>
          <a:graphicData uri="http://schemas.openxmlformats.org/drawingml/2006/table">
            <a:tbl>
              <a:tblPr firstRow="1" bandRow="1">
                <a:tableStyleId>{5C22544A-7EE6-4342-B048-85BDC9FD1C3A}</a:tableStyleId>
              </a:tblPr>
              <a:tblGrid>
                <a:gridCol w="606996"/>
                <a:gridCol w="606996"/>
                <a:gridCol w="572508"/>
                <a:gridCol w="572508"/>
                <a:gridCol w="586303"/>
                <a:gridCol w="586303"/>
                <a:gridCol w="565611"/>
                <a:gridCol w="565611"/>
                <a:gridCol w="565611"/>
                <a:gridCol w="565611"/>
                <a:gridCol w="565611"/>
                <a:gridCol w="565611"/>
                <a:gridCol w="579406"/>
                <a:gridCol w="565611"/>
                <a:gridCol w="593201"/>
                <a:gridCol w="579406"/>
              </a:tblGrid>
              <a:tr h="518286">
                <a:tc gridSpan="16">
                  <a:txBody>
                    <a:bodyPr/>
                    <a:lstStyle/>
                    <a:p>
                      <a:pPr algn="ctr"/>
                      <a:r>
                        <a:rPr lang="en-US" sz="2700" b="0" i="0" u="none" baseline="0" dirty="0" smtClean="0">
                          <a:solidFill>
                            <a:srgbClr val="000000"/>
                          </a:solidFill>
                          <a:latin typeface="Arial - 26"/>
                        </a:rPr>
                        <a:t>1 Gallon</a:t>
                      </a:r>
                      <a:endParaRPr lang="en-US" sz="2700" b="0" i="0" u="none" baseline="0" dirty="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518286">
                <a:tc gridSpan="4">
                  <a:txBody>
                    <a:bodyPr/>
                    <a:lstStyle/>
                    <a:p>
                      <a:pPr algn="ctr"/>
                      <a:r>
                        <a:rPr lang="en-US" sz="2700" b="0" i="0" u="none" baseline="0" dirty="0" smtClean="0">
                          <a:solidFill>
                            <a:srgbClr val="000000"/>
                          </a:solidFill>
                          <a:latin typeface="Arial - 26"/>
                        </a:rPr>
                        <a:t>1 Quart</a:t>
                      </a:r>
                      <a:endParaRPr lang="en-US" sz="2700" b="0" i="0" u="none" baseline="0" dirty="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863206">
                <a:tc gridSpan="2">
                  <a:txBody>
                    <a:bodyPr/>
                    <a:lstStyle/>
                    <a:p>
                      <a:pPr algn="ctr"/>
                      <a:r>
                        <a:rPr lang="en-US" sz="2000" b="0" i="0" u="none" baseline="0" dirty="0" smtClean="0">
                          <a:solidFill>
                            <a:srgbClr val="000000"/>
                          </a:solidFill>
                          <a:latin typeface="Arial - 20"/>
                        </a:rPr>
                        <a:t>1 Pint</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617538">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xmlns="" val="2829090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703" y="479415"/>
            <a:ext cx="6295410"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For weight (in US Customary Units):</a:t>
            </a:r>
          </a:p>
          <a:p>
            <a:r>
              <a:rPr lang="en-US" sz="2400" b="1" dirty="0" smtClean="0">
                <a:solidFill>
                  <a:srgbClr val="0000FF"/>
                </a:solidFill>
                <a:latin typeface="Arial" pitchFamily="34" charset="0"/>
                <a:cs typeface="Arial" pitchFamily="34" charset="0"/>
              </a:rPr>
              <a:t>· ounce </a:t>
            </a:r>
            <a:r>
              <a:rPr lang="en-US" sz="2400" b="1" dirty="0">
                <a:solidFill>
                  <a:srgbClr val="0000FF"/>
                </a:solidFill>
                <a:latin typeface="Arial" pitchFamily="34" charset="0"/>
                <a:cs typeface="Arial" pitchFamily="34" charset="0"/>
              </a:rPr>
              <a:t>(</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 pound </a:t>
            </a:r>
            <a:r>
              <a:rPr lang="en-US" sz="2400" b="1" dirty="0">
                <a:solidFill>
                  <a:srgbClr val="0000FF"/>
                </a:solidFill>
                <a:latin typeface="Arial" pitchFamily="34" charset="0"/>
                <a:cs typeface="Arial" pitchFamily="34" charset="0"/>
              </a:rPr>
              <a:t>(</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 16 ounces</a:t>
            </a:r>
          </a:p>
          <a:p>
            <a:r>
              <a:rPr lang="en-US" sz="2400" b="1" dirty="0" smtClean="0">
                <a:solidFill>
                  <a:srgbClr val="0000FF"/>
                </a:solidFill>
                <a:latin typeface="Arial" pitchFamily="34" charset="0"/>
                <a:cs typeface="Arial" pitchFamily="34" charset="0"/>
              </a:rPr>
              <a:t>· ton </a:t>
            </a:r>
            <a:r>
              <a:rPr lang="en-US" sz="2400" b="1" dirty="0">
                <a:solidFill>
                  <a:srgbClr val="0000FF"/>
                </a:solidFill>
                <a:latin typeface="Arial" pitchFamily="34" charset="0"/>
                <a:cs typeface="Arial" pitchFamily="34" charset="0"/>
              </a:rPr>
              <a:t>= 2,000 pounds</a:t>
            </a:r>
          </a:p>
        </p:txBody>
      </p:sp>
      <p:sp>
        <p:nvSpPr>
          <p:cNvPr id="3" name="TextBox 2"/>
          <p:cNvSpPr txBox="1"/>
          <p:nvPr/>
        </p:nvSpPr>
        <p:spPr>
          <a:xfrm>
            <a:off x="3076369" y="3718705"/>
            <a:ext cx="4700305"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Distance (in Metric Units):</a:t>
            </a:r>
          </a:p>
          <a:p>
            <a:r>
              <a:rPr lang="en-US" sz="2400" b="1" dirty="0" smtClean="0">
                <a:solidFill>
                  <a:srgbClr val="0000FF"/>
                </a:solidFill>
                <a:latin typeface="Arial" pitchFamily="34" charset="0"/>
                <a:cs typeface="Arial" pitchFamily="34" charset="0"/>
              </a:rPr>
              <a:t>· centimeter </a:t>
            </a:r>
            <a:r>
              <a:rPr lang="en-US" sz="2400" b="1" dirty="0">
                <a:solidFill>
                  <a:srgbClr val="0000FF"/>
                </a:solidFill>
                <a:latin typeface="Arial" pitchFamily="34" charset="0"/>
                <a:cs typeface="Arial" pitchFamily="34" charset="0"/>
              </a:rPr>
              <a:t>(cm)</a:t>
            </a:r>
          </a:p>
          <a:p>
            <a:r>
              <a:rPr lang="en-US" sz="2400" b="1" dirty="0" smtClean="0">
                <a:solidFill>
                  <a:srgbClr val="0000FF"/>
                </a:solidFill>
                <a:latin typeface="Arial" pitchFamily="34" charset="0"/>
                <a:cs typeface="Arial" pitchFamily="34" charset="0"/>
              </a:rPr>
              <a:t>· meter </a:t>
            </a:r>
            <a:r>
              <a:rPr lang="en-US" sz="2400" b="1" dirty="0">
                <a:solidFill>
                  <a:srgbClr val="0000FF"/>
                </a:solidFill>
                <a:latin typeface="Arial" pitchFamily="34" charset="0"/>
                <a:cs typeface="Arial" pitchFamily="34" charset="0"/>
              </a:rPr>
              <a:t>(m) = 100 cm</a:t>
            </a:r>
          </a:p>
          <a:p>
            <a:r>
              <a:rPr lang="en-US" sz="2400" b="1" dirty="0" smtClean="0">
                <a:solidFill>
                  <a:srgbClr val="0000FF"/>
                </a:solidFill>
                <a:latin typeface="Arial" pitchFamily="34" charset="0"/>
                <a:cs typeface="Arial" pitchFamily="34" charset="0"/>
              </a:rPr>
              <a:t>· kilometer </a:t>
            </a:r>
            <a:r>
              <a:rPr lang="en-US" sz="2400" b="1" dirty="0">
                <a:solidFill>
                  <a:srgbClr val="0000FF"/>
                </a:solidFill>
                <a:latin typeface="Arial" pitchFamily="34" charset="0"/>
                <a:cs typeface="Arial" pitchFamily="34" charset="0"/>
              </a:rPr>
              <a:t>(km) = 1,000 m</a:t>
            </a:r>
          </a:p>
        </p:txBody>
      </p:sp>
      <p:sp>
        <p:nvSpPr>
          <p:cNvPr id="4" name="TextBox 3"/>
          <p:cNvSpPr txBox="1"/>
          <p:nvPr/>
        </p:nvSpPr>
        <p:spPr>
          <a:xfrm>
            <a:off x="6621780" y="518286"/>
            <a:ext cx="4400835" cy="1574740"/>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Weight (in Metric Units):</a:t>
            </a:r>
          </a:p>
          <a:p>
            <a:r>
              <a:rPr lang="en-US" sz="2400" b="1" dirty="0" smtClean="0">
                <a:solidFill>
                  <a:srgbClr val="0000FF"/>
                </a:solidFill>
                <a:latin typeface="Arial" pitchFamily="34" charset="0"/>
                <a:cs typeface="Arial" pitchFamily="34" charset="0"/>
              </a:rPr>
              <a:t>· gram </a:t>
            </a:r>
            <a:r>
              <a:rPr lang="en-US" sz="2400" b="1" dirty="0">
                <a:solidFill>
                  <a:srgbClr val="0000FF"/>
                </a:solidFill>
                <a:latin typeface="Arial" pitchFamily="34" charset="0"/>
                <a:cs typeface="Arial" pitchFamily="34" charset="0"/>
              </a:rPr>
              <a:t>(g)</a:t>
            </a:r>
          </a:p>
          <a:p>
            <a:r>
              <a:rPr lang="en-US" sz="2400" b="1" dirty="0" smtClean="0">
                <a:solidFill>
                  <a:srgbClr val="0000FF"/>
                </a:solidFill>
                <a:latin typeface="Arial" pitchFamily="34" charset="0"/>
                <a:cs typeface="Arial" pitchFamily="34" charset="0"/>
              </a:rPr>
              <a:t>· kilogram </a:t>
            </a:r>
            <a:r>
              <a:rPr lang="en-US" sz="2400" b="1" dirty="0">
                <a:solidFill>
                  <a:srgbClr val="0000FF"/>
                </a:solidFill>
                <a:latin typeface="Arial" pitchFamily="34" charset="0"/>
                <a:cs typeface="Arial" pitchFamily="34" charset="0"/>
              </a:rPr>
              <a:t>(kg) = 1,000 g</a:t>
            </a:r>
          </a:p>
          <a:p>
            <a:r>
              <a:rPr lang="en-US" sz="2400" b="1" dirty="0" smtClean="0">
                <a:solidFill>
                  <a:srgbClr val="0000FF"/>
                </a:solidFill>
                <a:latin typeface="Arial" pitchFamily="34" charset="0"/>
                <a:cs typeface="Arial" pitchFamily="34" charset="0"/>
              </a:rPr>
              <a:t>· metric </a:t>
            </a:r>
            <a:r>
              <a:rPr lang="en-US" sz="2400" b="1" dirty="0">
                <a:solidFill>
                  <a:srgbClr val="0000FF"/>
                </a:solidFill>
                <a:latin typeface="Arial" pitchFamily="34" charset="0"/>
                <a:cs typeface="Arial" pitchFamily="34" charset="0"/>
              </a:rPr>
              <a:t>ton = 1,000 kg</a:t>
            </a:r>
          </a:p>
        </p:txBody>
      </p:sp>
      <p:cxnSp>
        <p:nvCxnSpPr>
          <p:cNvPr id="5" name="Straight Connector 4"/>
          <p:cNvCxnSpPr/>
          <p:nvPr/>
        </p:nvCxnSpPr>
        <p:spPr>
          <a:xfrm flipV="1">
            <a:off x="6203950" y="-13216"/>
            <a:ext cx="0" cy="303223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3520" y="3019018"/>
            <a:ext cx="11022780" cy="220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11980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5137" y="1055089"/>
            <a:ext cx="9132538" cy="836076"/>
          </a:xfrm>
          <a:prstGeom prst="rect">
            <a:avLst/>
          </a:prstGeom>
          <a:noFill/>
        </p:spPr>
        <p:txBody>
          <a:bodyPr vert="horz" lIns="96469" tIns="48235" rIns="96469" bIns="48235" rtlCol="0">
            <a:spAutoFit/>
          </a:bodyPr>
          <a:lstStyle/>
          <a:p>
            <a:r>
              <a:rPr lang="en-US" sz="2400" b="1">
                <a:solidFill>
                  <a:srgbClr val="0000FF"/>
                </a:solidFill>
                <a:latin typeface="Arial" pitchFamily="34" charset="0"/>
                <a:cs typeface="Arial" pitchFamily="34" charset="0"/>
              </a:rPr>
              <a:t>There may be situations where you will need to multiply or divide different units.</a:t>
            </a:r>
          </a:p>
        </p:txBody>
      </p:sp>
      <p:sp>
        <p:nvSpPr>
          <p:cNvPr id="3" name="TextBox 2"/>
          <p:cNvSpPr txBox="1"/>
          <p:nvPr/>
        </p:nvSpPr>
        <p:spPr>
          <a:xfrm>
            <a:off x="888047" y="2584034"/>
            <a:ext cx="7449503"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For example, a baker needs five bags of 5-lb flour.  How many pounds of flour does he need in total?</a:t>
            </a:r>
          </a:p>
        </p:txBody>
      </p:sp>
      <p:pic>
        <p:nvPicPr>
          <p:cNvPr id="4" name="Picture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450183" y="2091660"/>
            <a:ext cx="1986534" cy="2073146"/>
          </a:xfrm>
          <a:prstGeom prst="rect">
            <a:avLst/>
          </a:prstGeom>
          <a:solidFill>
            <a:scrgbClr r="0" g="0" b="0">
              <a:alpha val="0"/>
            </a:scrgbClr>
          </a:solidFill>
        </p:spPr>
      </p:pic>
    </p:spTree>
    <p:extLst>
      <p:ext uri="{BB962C8B-B14F-4D97-AF65-F5344CB8AC3E}">
        <p14:creationId xmlns:p14="http://schemas.microsoft.com/office/powerpoint/2010/main" xmlns="" val="20020854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861" y="596030"/>
            <a:ext cx="9808512" cy="836076"/>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A bag of candy is 14 oz.  </a:t>
            </a:r>
          </a:p>
          <a:p>
            <a:r>
              <a:rPr lang="en-US" sz="2400" b="1" dirty="0">
                <a:solidFill>
                  <a:srgbClr val="0000FF"/>
                </a:solidFill>
                <a:latin typeface="Arial" pitchFamily="34" charset="0"/>
                <a:cs typeface="Arial" pitchFamily="34" charset="0"/>
              </a:rPr>
              <a:t>How much do two bags of candy weigh?</a:t>
            </a:r>
          </a:p>
        </p:txBody>
      </p:sp>
      <p:sp>
        <p:nvSpPr>
          <p:cNvPr id="3" name="TextBox 2"/>
          <p:cNvSpPr txBox="1"/>
          <p:nvPr/>
        </p:nvSpPr>
        <p:spPr>
          <a:xfrm>
            <a:off x="358680" y="2371161"/>
            <a:ext cx="10346531" cy="2313403"/>
          </a:xfrm>
          <a:prstGeom prst="rect">
            <a:avLst/>
          </a:prstGeom>
          <a:noFill/>
        </p:spPr>
        <p:txBody>
          <a:bodyPr vert="horz" lIns="96469" tIns="48235" rIns="96469" bIns="48235" rtlCol="0">
            <a:spAutoFit/>
          </a:bodyPr>
          <a:lstStyle/>
          <a:p>
            <a:r>
              <a:rPr lang="en-US" sz="2400" b="1" dirty="0">
                <a:solidFill>
                  <a:srgbClr val="0000FF"/>
                </a:solidFill>
                <a:latin typeface="Arial" pitchFamily="34" charset="0"/>
                <a:cs typeface="Arial" pitchFamily="34" charset="0"/>
              </a:rPr>
              <a:t>Since there are 2 bags, multiply 14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to get 28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in total.</a:t>
            </a:r>
          </a:p>
          <a:p>
            <a:r>
              <a:rPr lang="en-US" sz="2400" b="1" dirty="0">
                <a:solidFill>
                  <a:srgbClr val="0000FF"/>
                </a:solidFill>
                <a:latin typeface="Arial" pitchFamily="34" charset="0"/>
                <a:cs typeface="Arial" pitchFamily="34" charset="0"/>
              </a:rPr>
              <a:t>(Note that 1 </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is equal to 16 oz.) </a:t>
            </a:r>
          </a:p>
          <a:p>
            <a:r>
              <a:rPr lang="en-US" sz="2400" b="1" dirty="0">
                <a:solidFill>
                  <a:srgbClr val="0000FF"/>
                </a:solidFill>
                <a:latin typeface="Arial" pitchFamily="34" charset="0"/>
                <a:cs typeface="Arial" pitchFamily="34" charset="0"/>
              </a:rPr>
              <a:t>Divide 28 by 16 to find how many whole </a:t>
            </a:r>
            <a:r>
              <a:rPr lang="en-US" sz="2400" b="1" dirty="0" err="1">
                <a:solidFill>
                  <a:srgbClr val="0000FF"/>
                </a:solidFill>
                <a:latin typeface="Arial" pitchFamily="34" charset="0"/>
                <a:cs typeface="Arial" pitchFamily="34" charset="0"/>
              </a:rPr>
              <a:t>lbs</a:t>
            </a:r>
            <a:r>
              <a:rPr lang="en-US" sz="2400" b="1" dirty="0">
                <a:solidFill>
                  <a:srgbClr val="0000FF"/>
                </a:solidFill>
                <a:latin typeface="Arial" pitchFamily="34" charset="0"/>
                <a:cs typeface="Arial" pitchFamily="34" charset="0"/>
              </a:rPr>
              <a:t> there are.</a:t>
            </a:r>
          </a:p>
          <a:p>
            <a:r>
              <a:rPr lang="en-US" sz="2400" b="1" dirty="0">
                <a:solidFill>
                  <a:srgbClr val="0000FF"/>
                </a:solidFill>
                <a:latin typeface="Arial" pitchFamily="34" charset="0"/>
                <a:cs typeface="Arial" pitchFamily="34" charset="0"/>
              </a:rPr>
              <a:t>This gives us 1 </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with 12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leftover.</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two bags of candy weigh 1 </a:t>
            </a:r>
            <a:r>
              <a:rPr lang="en-US" sz="2400" b="1" dirty="0" err="1">
                <a:solidFill>
                  <a:srgbClr val="0000FF"/>
                </a:solidFill>
                <a:latin typeface="Arial" pitchFamily="34" charset="0"/>
                <a:cs typeface="Arial" pitchFamily="34" charset="0"/>
              </a:rPr>
              <a:t>lb</a:t>
            </a:r>
            <a:r>
              <a:rPr lang="en-US" sz="2400" b="1" dirty="0">
                <a:solidFill>
                  <a:srgbClr val="0000FF"/>
                </a:solidFill>
                <a:latin typeface="Arial" pitchFamily="34" charset="0"/>
                <a:cs typeface="Arial" pitchFamily="34" charset="0"/>
              </a:rPr>
              <a:t> and 12 </a:t>
            </a:r>
            <a:r>
              <a:rPr lang="en-US" sz="2400" b="1" dirty="0" err="1">
                <a:solidFill>
                  <a:srgbClr val="0000FF"/>
                </a:solidFill>
                <a:latin typeface="Arial" pitchFamily="34" charset="0"/>
                <a:cs typeface="Arial" pitchFamily="34" charset="0"/>
              </a:rPr>
              <a:t>oz</a:t>
            </a:r>
            <a:r>
              <a:rPr lang="en-US" sz="2400" b="1" dirty="0">
                <a:solidFill>
                  <a:srgbClr val="0000FF"/>
                </a:solidFill>
                <a:latin typeface="Arial" pitchFamily="34" charset="0"/>
                <a:cs typeface="Arial" pitchFamily="34" charset="0"/>
              </a:rPr>
              <a:t> together.</a:t>
            </a:r>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056499" y="272101"/>
            <a:ext cx="2116486" cy="1871662"/>
          </a:xfrm>
          <a:prstGeom prst="rect">
            <a:avLst/>
          </a:prstGeom>
          <a:solidFill>
            <a:scrgbClr r="0" g="0" b="0">
              <a:alpha val="0"/>
            </a:scrgbClr>
          </a:solidFill>
        </p:spPr>
      </p:pic>
    </p:spTree>
    <p:extLst>
      <p:ext uri="{BB962C8B-B14F-4D97-AF65-F5344CB8AC3E}">
        <p14:creationId xmlns:p14="http://schemas.microsoft.com/office/powerpoint/2010/main" xmlns="" val="29876982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1797" y="1047574"/>
            <a:ext cx="6663754" cy="1574740"/>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Cassandra has 5 pieces of decorative tape that measure 4 inches long each. </a:t>
            </a:r>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long is the tape altogether?</a:t>
            </a:r>
          </a:p>
        </p:txBody>
      </p:sp>
      <p:sp>
        <p:nvSpPr>
          <p:cNvPr id="3" name="TextBox 2"/>
          <p:cNvSpPr txBox="1"/>
          <p:nvPr/>
        </p:nvSpPr>
        <p:spPr>
          <a:xfrm>
            <a:off x="801433" y="3639007"/>
            <a:ext cx="9364917" cy="3421399"/>
          </a:xfrm>
          <a:prstGeom prst="rect">
            <a:avLst/>
          </a:prstGeom>
          <a:noFill/>
        </p:spPr>
        <p:txBody>
          <a:bodyPr vert="horz" wrap="square" lIns="96469" tIns="48235" rIns="96469" bIns="48235" rtlCol="0">
            <a:spAutoFit/>
          </a:bodyPr>
          <a:lstStyle/>
          <a:p>
            <a:r>
              <a:rPr lang="en-US" sz="2400" b="1" dirty="0">
                <a:solidFill>
                  <a:srgbClr val="0000FF"/>
                </a:solidFill>
                <a:latin typeface="Arial" pitchFamily="34" charset="0"/>
                <a:cs typeface="Arial" pitchFamily="34" charset="0"/>
              </a:rPr>
              <a:t>To find the length of the tape, multiply 5 by 4 to get 20 inches in total. </a:t>
            </a:r>
            <a:endParaRPr lang="en-US" sz="2400" b="1" dirty="0" smtClean="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(Note there are 12 inches in 1 foot</a:t>
            </a:r>
            <a:r>
              <a:rPr lang="en-US" sz="2400" b="1" dirty="0" smtClean="0">
                <a:solidFill>
                  <a:srgbClr val="0000FF"/>
                </a:solidFill>
                <a:latin typeface="Arial" pitchFamily="34" charset="0"/>
                <a:cs typeface="Arial" pitchFamily="34" charset="0"/>
              </a:rPr>
              <a: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Divide 20 by 12 to find the whole number of feet there are, which is 1, and the remainder of 8 is the number of inches.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Cassandra has 1 foot and 8 inches of tape.</a:t>
            </a:r>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015113" y="1438245"/>
            <a:ext cx="1642191" cy="1525576"/>
          </a:xfrm>
          <a:prstGeom prst="rect">
            <a:avLst/>
          </a:prstGeom>
          <a:solidFill>
            <a:scrgbClr r="0" g="0" b="0">
              <a:alpha val="0"/>
            </a:scrgbClr>
          </a:solidFill>
        </p:spPr>
      </p:pic>
    </p:spTree>
    <p:extLst>
      <p:ext uri="{BB962C8B-B14F-4D97-AF65-F5344CB8AC3E}">
        <p14:creationId xmlns:p14="http://schemas.microsoft.com/office/powerpoint/2010/main" xmlns="" val="3389139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6287</Words>
  <Application>Microsoft Office PowerPoint</Application>
  <PresentationFormat>Custom</PresentationFormat>
  <Paragraphs>1694</Paragraphs>
  <Slides>183</Slides>
  <Notes>106</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183</vt:i4>
      </vt:variant>
    </vt:vector>
  </HeadingPairs>
  <TitlesOfParts>
    <vt:vector size="203" baseType="lpstr">
      <vt:lpstr>Arial</vt:lpstr>
      <vt:lpstr>Arial - 22</vt:lpstr>
      <vt:lpstr>Arial - 23</vt:lpstr>
      <vt:lpstr>Arial - 24</vt:lpstr>
      <vt:lpstr>Arial - 36</vt:lpstr>
      <vt:lpstr>Calibri</vt:lpstr>
      <vt:lpstr>Arial - 15</vt:lpstr>
      <vt:lpstr>Arial - 34</vt:lpstr>
      <vt:lpstr>Arial - 18</vt:lpstr>
      <vt:lpstr>Symbol</vt:lpstr>
      <vt:lpstr>Arial - 20</vt:lpstr>
      <vt:lpstr>Arial - 12</vt:lpstr>
      <vt:lpstr>Arial - 28</vt:lpstr>
      <vt:lpstr>Arial - 13</vt:lpstr>
      <vt:lpstr>Arial - 10</vt:lpstr>
      <vt:lpstr>Arial - 26</vt:lpstr>
      <vt:lpstr>Arial - 16</vt:lpstr>
      <vt:lpstr>Arial - 81</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vector>
  </TitlesOfParts>
  <Company>eInstruction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Kamstra</dc:creator>
  <cp:lastModifiedBy>Melissa</cp:lastModifiedBy>
  <cp:revision>73</cp:revision>
  <dcterms:created xsi:type="dcterms:W3CDTF">2013-06-25T15:22:25Z</dcterms:created>
  <dcterms:modified xsi:type="dcterms:W3CDTF">2013-07-09T20:11:55Z</dcterms:modified>
</cp:coreProperties>
</file>